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76"/>
  </p:notesMasterIdLst>
  <p:sldIdLst>
    <p:sldId id="329" r:id="rId2"/>
    <p:sldId id="330" r:id="rId3"/>
    <p:sldId id="331" r:id="rId4"/>
    <p:sldId id="338" r:id="rId5"/>
    <p:sldId id="339" r:id="rId6"/>
    <p:sldId id="340" r:id="rId7"/>
    <p:sldId id="332" r:id="rId8"/>
    <p:sldId id="333" r:id="rId9"/>
    <p:sldId id="334" r:id="rId10"/>
    <p:sldId id="335" r:id="rId11"/>
    <p:sldId id="336" r:id="rId12"/>
    <p:sldId id="337" r:id="rId13"/>
    <p:sldId id="342" r:id="rId14"/>
    <p:sldId id="341" r:id="rId15"/>
    <p:sldId id="343" r:id="rId16"/>
    <p:sldId id="258" r:id="rId17"/>
    <p:sldId id="260" r:id="rId18"/>
    <p:sldId id="261" r:id="rId19"/>
    <p:sldId id="262" r:id="rId20"/>
    <p:sldId id="263" r:id="rId21"/>
    <p:sldId id="264" r:id="rId22"/>
    <p:sldId id="265" r:id="rId23"/>
    <p:sldId id="266" r:id="rId24"/>
    <p:sldId id="278" r:id="rId25"/>
    <p:sldId id="280"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284" r:id="rId69"/>
    <p:sldId id="281" r:id="rId70"/>
    <p:sldId id="279" r:id="rId71"/>
    <p:sldId id="282" r:id="rId72"/>
    <p:sldId id="273" r:id="rId73"/>
    <p:sldId id="274" r:id="rId74"/>
    <p:sldId id="286" r:id="rId7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057" autoAdjust="0"/>
  </p:normalViewPr>
  <p:slideViewPr>
    <p:cSldViewPr>
      <p:cViewPr>
        <p:scale>
          <a:sx n="42" d="100"/>
          <a:sy n="42" d="100"/>
        </p:scale>
        <p:origin x="-2196" y="-7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62"/>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5" Type="http://schemas.openxmlformats.org/officeDocument/2006/relationships/image" Target="../media/image58.wmf"/><Relationship Id="rId4" Type="http://schemas.openxmlformats.org/officeDocument/2006/relationships/image" Target="../media/image5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58.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55.wmf"/><Relationship Id="rId5" Type="http://schemas.openxmlformats.org/officeDocument/2006/relationships/image" Target="../media/image57.wmf"/><Relationship Id="rId4"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6.wmf"/><Relationship Id="rId11" Type="http://schemas.openxmlformats.org/officeDocument/2006/relationships/image" Target="../media/image71.wmf"/><Relationship Id="rId5" Type="http://schemas.openxmlformats.org/officeDocument/2006/relationships/image" Target="../media/image65.wmf"/><Relationship Id="rId10" Type="http://schemas.openxmlformats.org/officeDocument/2006/relationships/image" Target="../media/image70.wmf"/><Relationship Id="rId4" Type="http://schemas.openxmlformats.org/officeDocument/2006/relationships/image" Target="../media/image64.wmf"/><Relationship Id="rId9"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image" Target="../media/image63.wmf"/><Relationship Id="rId7" Type="http://schemas.openxmlformats.org/officeDocument/2006/relationships/image" Target="../media/image74.wmf"/><Relationship Id="rId12" Type="http://schemas.openxmlformats.org/officeDocument/2006/relationships/image" Target="../media/image77.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73.wmf"/><Relationship Id="rId11" Type="http://schemas.openxmlformats.org/officeDocument/2006/relationships/image" Target="../media/image70.wmf"/><Relationship Id="rId5" Type="http://schemas.openxmlformats.org/officeDocument/2006/relationships/image" Target="../media/image65.wmf"/><Relationship Id="rId10" Type="http://schemas.openxmlformats.org/officeDocument/2006/relationships/image" Target="../media/image69.wmf"/><Relationship Id="rId4" Type="http://schemas.openxmlformats.org/officeDocument/2006/relationships/image" Target="../media/image72.wmf"/><Relationship Id="rId9"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10" Type="http://schemas.openxmlformats.org/officeDocument/2006/relationships/image" Target="../media/image22.wmf"/><Relationship Id="rId4" Type="http://schemas.openxmlformats.org/officeDocument/2006/relationships/image" Target="../media/image16.wmf"/><Relationship Id="rId9" Type="http://schemas.openxmlformats.org/officeDocument/2006/relationships/image" Target="../media/image21.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4" Type="http://schemas.openxmlformats.org/officeDocument/2006/relationships/image" Target="../media/image9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1.wmf"/><Relationship Id="rId7" Type="http://schemas.openxmlformats.org/officeDocument/2006/relationships/image" Target="../media/image105.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0.wmf"/><Relationship Id="rId7" Type="http://schemas.openxmlformats.org/officeDocument/2006/relationships/image" Target="../media/image105.wmf"/><Relationship Id="rId2" Type="http://schemas.openxmlformats.org/officeDocument/2006/relationships/image" Target="../media/image106.wmf"/><Relationship Id="rId1" Type="http://schemas.openxmlformats.org/officeDocument/2006/relationships/image" Target="../media/image101.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1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11.wmf"/><Relationship Id="rId1" Type="http://schemas.openxmlformats.org/officeDocument/2006/relationships/image" Target="../media/image17.wmf"/><Relationship Id="rId5" Type="http://schemas.openxmlformats.org/officeDocument/2006/relationships/image" Target="../media/image113.wmf"/><Relationship Id="rId4"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4.wmf"/><Relationship Id="rId7" Type="http://schemas.openxmlformats.org/officeDocument/2006/relationships/image" Target="../media/image38.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8.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F52219-03BE-4080-A43D-01CBEDE30005}" type="datetimeFigureOut">
              <a:rPr lang="en-US" smtClean="0"/>
              <a:t>6/11/2022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7D1757-9406-457A-9298-912BC2D4FDA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7D1757-9406-457A-9298-912BC2D4FDAA}" type="slidenum">
              <a:rPr lang="en-US" smtClean="0"/>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1BD8F1F1-E524-428F-9834-7FCC15C28393}"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2F2B4FA8-09D7-4B53-A24B-FC6820C3558B}"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9E2C844C-0193-4925-96F8-415BBA43DBF4}" type="slidenum">
              <a:rPr lang="en-US" altLang="en-US"/>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41EE190A-B9FE-4458-8CA7-729AA203A098}" type="slidenum">
              <a:rPr lang="en-US" altLang="en-US"/>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fld id="{59F569C6-2C1E-48E3-A6F8-08DAE4A36744}" type="slidenum">
              <a:rPr lang="en-US" altLang="en-US"/>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fld id="{70598AD9-4A69-488A-BBB1-5E88879A7EB3}" type="slidenum">
              <a:rPr lang="en-US" altLang="en-US"/>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fld id="{B9F1C56F-5340-46C1-894A-B5D8E75E2A0E}"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fld id="{AC0D87D3-E5AB-4AF8-9FEE-0E3B09C7F514}"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fld id="{96A06DF8-95EC-4F43-87E0-A64DF49A42B5}"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fld id="{357E7E4B-2A9E-4D76-9F6A-A6B8B73B4CB7}"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fld id="{FA30CF07-43C1-4DDB-86C8-8E53549BDE2C}"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a:defRPr>
            </a:lvl1pPr>
          </a:lstStyle>
          <a:p>
            <a:pPr>
              <a:defRPr/>
            </a:pPr>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a:defRPr>
            </a:lvl1pPr>
          </a:lstStyle>
          <a:p>
            <a:pPr>
              <a:defRPr/>
            </a:pP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3536F9AC-1EF5-497A-8421-EB54C05C180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3.bin"/><Relationship Id="rId18" Type="http://schemas.openxmlformats.org/officeDocument/2006/relationships/oleObject" Target="../embeddings/oleObject18.bin"/><Relationship Id="rId26" Type="http://schemas.openxmlformats.org/officeDocument/2006/relationships/oleObject" Target="../embeddings/oleObject26.bin"/><Relationship Id="rId3" Type="http://schemas.openxmlformats.org/officeDocument/2006/relationships/oleObject" Target="../embeddings/oleObject3.bin"/><Relationship Id="rId21" Type="http://schemas.openxmlformats.org/officeDocument/2006/relationships/oleObject" Target="../embeddings/oleObject21.bin"/><Relationship Id="rId7" Type="http://schemas.openxmlformats.org/officeDocument/2006/relationships/oleObject" Target="../embeddings/oleObject7.bin"/><Relationship Id="rId12" Type="http://schemas.openxmlformats.org/officeDocument/2006/relationships/oleObject" Target="../embeddings/oleObject12.bin"/><Relationship Id="rId17" Type="http://schemas.openxmlformats.org/officeDocument/2006/relationships/oleObject" Target="../embeddings/oleObject17.bin"/><Relationship Id="rId25" Type="http://schemas.openxmlformats.org/officeDocument/2006/relationships/oleObject" Target="../embeddings/oleObject25.bin"/><Relationship Id="rId2" Type="http://schemas.openxmlformats.org/officeDocument/2006/relationships/slideLayout" Target="../slideLayouts/slideLayout2.xml"/><Relationship Id="rId16" Type="http://schemas.openxmlformats.org/officeDocument/2006/relationships/oleObject" Target="../embeddings/oleObject16.bin"/><Relationship Id="rId20" Type="http://schemas.openxmlformats.org/officeDocument/2006/relationships/oleObject" Target="../embeddings/oleObject20.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oleObject" Target="../embeddings/oleObject11.bin"/><Relationship Id="rId24" Type="http://schemas.openxmlformats.org/officeDocument/2006/relationships/oleObject" Target="../embeddings/oleObject24.bin"/><Relationship Id="rId5" Type="http://schemas.openxmlformats.org/officeDocument/2006/relationships/oleObject" Target="../embeddings/oleObject5.bin"/><Relationship Id="rId15" Type="http://schemas.openxmlformats.org/officeDocument/2006/relationships/oleObject" Target="../embeddings/oleObject15.bin"/><Relationship Id="rId23" Type="http://schemas.openxmlformats.org/officeDocument/2006/relationships/oleObject" Target="../embeddings/oleObject23.bin"/><Relationship Id="rId10" Type="http://schemas.openxmlformats.org/officeDocument/2006/relationships/oleObject" Target="../embeddings/oleObject10.bin"/><Relationship Id="rId19" Type="http://schemas.openxmlformats.org/officeDocument/2006/relationships/oleObject" Target="../embeddings/oleObject19.bin"/><Relationship Id="rId4" Type="http://schemas.openxmlformats.org/officeDocument/2006/relationships/oleObject" Target="../embeddings/oleObject4.bin"/><Relationship Id="rId9" Type="http://schemas.openxmlformats.org/officeDocument/2006/relationships/oleObject" Target="../embeddings/oleObject9.bin"/><Relationship Id="rId14" Type="http://schemas.openxmlformats.org/officeDocument/2006/relationships/oleObject" Target="../embeddings/oleObject14.bin"/><Relationship Id="rId22" Type="http://schemas.openxmlformats.org/officeDocument/2006/relationships/oleObject" Target="../embeddings/oleObject22.bin"/><Relationship Id="rId27" Type="http://schemas.openxmlformats.org/officeDocument/2006/relationships/oleObject" Target="../embeddings/oleObject27.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32.bin"/><Relationship Id="rId5" Type="http://schemas.openxmlformats.org/officeDocument/2006/relationships/oleObject" Target="../embeddings/oleObject31.bin"/><Relationship Id="rId10" Type="http://schemas.openxmlformats.org/officeDocument/2006/relationships/oleObject" Target="../embeddings/oleObject36.bin"/><Relationship Id="rId4" Type="http://schemas.openxmlformats.org/officeDocument/2006/relationships/oleObject" Target="../embeddings/oleObject30.bin"/><Relationship Id="rId9" Type="http://schemas.openxmlformats.org/officeDocument/2006/relationships/oleObject" Target="../embeddings/oleObject35.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oleObject" Target="../embeddings/oleObject37.bin"/><Relationship Id="rId7" Type="http://schemas.openxmlformats.org/officeDocument/2006/relationships/oleObject" Target="../embeddings/oleObject41.bin"/><Relationship Id="rId12"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40.bin"/><Relationship Id="rId11" Type="http://schemas.openxmlformats.org/officeDocument/2006/relationships/oleObject" Target="../embeddings/oleObject45.bin"/><Relationship Id="rId5" Type="http://schemas.openxmlformats.org/officeDocument/2006/relationships/oleObject" Target="../embeddings/oleObject39.bin"/><Relationship Id="rId10" Type="http://schemas.openxmlformats.org/officeDocument/2006/relationships/oleObject" Target="../embeddings/oleObject44.bin"/><Relationship Id="rId4" Type="http://schemas.openxmlformats.org/officeDocument/2006/relationships/oleObject" Target="../embeddings/oleObject38.bin"/><Relationship Id="rId9" Type="http://schemas.openxmlformats.org/officeDocument/2006/relationships/oleObject" Target="../embeddings/oleObject43.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oleObject" Target="../embeddings/oleObject48.bin"/><Relationship Id="rId7"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51.bin"/><Relationship Id="rId5" Type="http://schemas.openxmlformats.org/officeDocument/2006/relationships/oleObject" Target="../embeddings/oleObject50.bin"/><Relationship Id="rId4" Type="http://schemas.openxmlformats.org/officeDocument/2006/relationships/oleObject" Target="../embeddings/oleObject49.bin"/><Relationship Id="rId9" Type="http://schemas.openxmlformats.org/officeDocument/2006/relationships/oleObject" Target="../embeddings/oleObject54.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oleObject" Target="../embeddings/oleObject56.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oleObject" Target="../embeddings/oleObject59.bin"/><Relationship Id="rId4" Type="http://schemas.openxmlformats.org/officeDocument/2006/relationships/oleObject" Target="../embeddings/oleObject58.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oleObject" Target="../embeddings/oleObject60.bin"/><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63.bin"/><Relationship Id="rId5" Type="http://schemas.openxmlformats.org/officeDocument/2006/relationships/oleObject" Target="../embeddings/oleObject62.bin"/><Relationship Id="rId4" Type="http://schemas.openxmlformats.org/officeDocument/2006/relationships/oleObject" Target="../embeddings/oleObject61.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oleObject" Target="../embeddings/oleObject66.bin"/><Relationship Id="rId7"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69.bin"/><Relationship Id="rId5" Type="http://schemas.openxmlformats.org/officeDocument/2006/relationships/oleObject" Target="../embeddings/oleObject68.bin"/><Relationship Id="rId10" Type="http://schemas.openxmlformats.org/officeDocument/2006/relationships/oleObject" Target="../embeddings/oleObject73.bin"/><Relationship Id="rId4" Type="http://schemas.openxmlformats.org/officeDocument/2006/relationships/oleObject" Target="../embeddings/oleObject67.bin"/><Relationship Id="rId9" Type="http://schemas.openxmlformats.org/officeDocument/2006/relationships/oleObject" Target="../embeddings/oleObject72.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79.bin"/><Relationship Id="rId13" Type="http://schemas.openxmlformats.org/officeDocument/2006/relationships/oleObject" Target="../embeddings/oleObject84.bin"/><Relationship Id="rId18" Type="http://schemas.openxmlformats.org/officeDocument/2006/relationships/oleObject" Target="../embeddings/oleObject89.bin"/><Relationship Id="rId3" Type="http://schemas.openxmlformats.org/officeDocument/2006/relationships/oleObject" Target="../embeddings/oleObject74.bin"/><Relationship Id="rId7" Type="http://schemas.openxmlformats.org/officeDocument/2006/relationships/oleObject" Target="../embeddings/oleObject78.bin"/><Relationship Id="rId12" Type="http://schemas.openxmlformats.org/officeDocument/2006/relationships/oleObject" Target="../embeddings/oleObject83.bin"/><Relationship Id="rId17" Type="http://schemas.openxmlformats.org/officeDocument/2006/relationships/oleObject" Target="../embeddings/oleObject88.bin"/><Relationship Id="rId2" Type="http://schemas.openxmlformats.org/officeDocument/2006/relationships/slideLayout" Target="../slideLayouts/slideLayout2.xml"/><Relationship Id="rId16" Type="http://schemas.openxmlformats.org/officeDocument/2006/relationships/oleObject" Target="../embeddings/oleObject87.bin"/><Relationship Id="rId20" Type="http://schemas.openxmlformats.org/officeDocument/2006/relationships/oleObject" Target="../embeddings/oleObject91.bin"/><Relationship Id="rId1" Type="http://schemas.openxmlformats.org/officeDocument/2006/relationships/vmlDrawing" Target="../drawings/vmlDrawing12.vml"/><Relationship Id="rId6" Type="http://schemas.openxmlformats.org/officeDocument/2006/relationships/oleObject" Target="../embeddings/oleObject77.bin"/><Relationship Id="rId11" Type="http://schemas.openxmlformats.org/officeDocument/2006/relationships/oleObject" Target="../embeddings/oleObject82.bin"/><Relationship Id="rId5" Type="http://schemas.openxmlformats.org/officeDocument/2006/relationships/oleObject" Target="../embeddings/oleObject76.bin"/><Relationship Id="rId15" Type="http://schemas.openxmlformats.org/officeDocument/2006/relationships/oleObject" Target="../embeddings/oleObject86.bin"/><Relationship Id="rId10" Type="http://schemas.openxmlformats.org/officeDocument/2006/relationships/oleObject" Target="../embeddings/oleObject81.bin"/><Relationship Id="rId19" Type="http://schemas.openxmlformats.org/officeDocument/2006/relationships/oleObject" Target="../embeddings/oleObject90.bin"/><Relationship Id="rId4" Type="http://schemas.openxmlformats.org/officeDocument/2006/relationships/oleObject" Target="../embeddings/oleObject75.bin"/><Relationship Id="rId9" Type="http://schemas.openxmlformats.org/officeDocument/2006/relationships/oleObject" Target="../embeddings/oleObject80.bin"/><Relationship Id="rId14" Type="http://schemas.openxmlformats.org/officeDocument/2006/relationships/oleObject" Target="../embeddings/oleObject85.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oleObject" Target="../embeddings/oleObject102.bin"/><Relationship Id="rId18" Type="http://schemas.openxmlformats.org/officeDocument/2006/relationships/oleObject" Target="../embeddings/oleObject107.bin"/><Relationship Id="rId3" Type="http://schemas.openxmlformats.org/officeDocument/2006/relationships/oleObject" Target="../embeddings/oleObject92.bin"/><Relationship Id="rId7" Type="http://schemas.openxmlformats.org/officeDocument/2006/relationships/oleObject" Target="../embeddings/oleObject96.bin"/><Relationship Id="rId12" Type="http://schemas.openxmlformats.org/officeDocument/2006/relationships/oleObject" Target="../embeddings/oleObject101.bin"/><Relationship Id="rId17" Type="http://schemas.openxmlformats.org/officeDocument/2006/relationships/oleObject" Target="../embeddings/oleObject106.bin"/><Relationship Id="rId2" Type="http://schemas.openxmlformats.org/officeDocument/2006/relationships/slideLayout" Target="../slideLayouts/slideLayout6.xml"/><Relationship Id="rId16" Type="http://schemas.openxmlformats.org/officeDocument/2006/relationships/oleObject" Target="../embeddings/oleObject105.bin"/><Relationship Id="rId1" Type="http://schemas.openxmlformats.org/officeDocument/2006/relationships/vmlDrawing" Target="../drawings/vmlDrawing13.vml"/><Relationship Id="rId6" Type="http://schemas.openxmlformats.org/officeDocument/2006/relationships/oleObject" Target="../embeddings/oleObject95.bin"/><Relationship Id="rId11" Type="http://schemas.openxmlformats.org/officeDocument/2006/relationships/oleObject" Target="../embeddings/oleObject100.bin"/><Relationship Id="rId5" Type="http://schemas.openxmlformats.org/officeDocument/2006/relationships/oleObject" Target="../embeddings/oleObject94.bin"/><Relationship Id="rId15" Type="http://schemas.openxmlformats.org/officeDocument/2006/relationships/oleObject" Target="../embeddings/oleObject104.bin"/><Relationship Id="rId10" Type="http://schemas.openxmlformats.org/officeDocument/2006/relationships/oleObject" Target="../embeddings/oleObject99.bin"/><Relationship Id="rId19" Type="http://schemas.openxmlformats.org/officeDocument/2006/relationships/oleObject" Target="../embeddings/oleObject108.bin"/><Relationship Id="rId4" Type="http://schemas.openxmlformats.org/officeDocument/2006/relationships/oleObject" Target="../embeddings/oleObject93.bin"/><Relationship Id="rId9" Type="http://schemas.openxmlformats.org/officeDocument/2006/relationships/oleObject" Target="../embeddings/oleObject98.bin"/><Relationship Id="rId14" Type="http://schemas.openxmlformats.org/officeDocument/2006/relationships/oleObject" Target="../embeddings/oleObject103.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12.bin"/><Relationship Id="rId5" Type="http://schemas.openxmlformats.org/officeDocument/2006/relationships/oleObject" Target="../embeddings/oleObject111.bin"/><Relationship Id="rId4" Type="http://schemas.openxmlformats.org/officeDocument/2006/relationships/oleObject" Target="../embeddings/oleObject110.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117.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119.bin"/><Relationship Id="rId5" Type="http://schemas.openxmlformats.org/officeDocument/2006/relationships/oleObject" Target="../embeddings/oleObject118.bin"/><Relationship Id="rId4" Type="http://schemas.openxmlformats.org/officeDocument/2006/relationships/image" Target="../media/image90.wmf"/></Relationships>
</file>

<file path=ppt/slides/_rels/slide56.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94.png"/><Relationship Id="rId5" Type="http://schemas.openxmlformats.org/officeDocument/2006/relationships/oleObject" Target="../embeddings/oleObject121.bin"/><Relationship Id="rId4" Type="http://schemas.openxmlformats.org/officeDocument/2006/relationships/oleObject" Target="../embeddings/oleObject120.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125.bin"/><Relationship Id="rId5" Type="http://schemas.openxmlformats.org/officeDocument/2006/relationships/oleObject" Target="../embeddings/oleObject124.bin"/><Relationship Id="rId4" Type="http://schemas.openxmlformats.org/officeDocument/2006/relationships/oleObject" Target="../embeddings/oleObject123.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oleObject" Target="../embeddings/oleObject126.bin"/><Relationship Id="rId7"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129.bin"/><Relationship Id="rId5" Type="http://schemas.openxmlformats.org/officeDocument/2006/relationships/oleObject" Target="../embeddings/oleObject128.bin"/><Relationship Id="rId10" Type="http://schemas.openxmlformats.org/officeDocument/2006/relationships/oleObject" Target="../embeddings/oleObject133.bin"/><Relationship Id="rId4" Type="http://schemas.openxmlformats.org/officeDocument/2006/relationships/oleObject" Target="../embeddings/oleObject127.bin"/><Relationship Id="rId9" Type="http://schemas.openxmlformats.org/officeDocument/2006/relationships/oleObject" Target="../embeddings/oleObject132.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oleObject" Target="../embeddings/oleObject134.bin"/><Relationship Id="rId7"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137.bin"/><Relationship Id="rId5" Type="http://schemas.openxmlformats.org/officeDocument/2006/relationships/oleObject" Target="../embeddings/oleObject136.bin"/><Relationship Id="rId10" Type="http://schemas.openxmlformats.org/officeDocument/2006/relationships/oleObject" Target="../embeddings/oleObject141.bin"/><Relationship Id="rId4" Type="http://schemas.openxmlformats.org/officeDocument/2006/relationships/oleObject" Target="../embeddings/oleObject135.bin"/><Relationship Id="rId9" Type="http://schemas.openxmlformats.org/officeDocument/2006/relationships/oleObject" Target="../embeddings/oleObject140.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143.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49.bin"/><Relationship Id="rId3" Type="http://schemas.openxmlformats.org/officeDocument/2006/relationships/oleObject" Target="../embeddings/oleObject144.bin"/><Relationship Id="rId7"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47.bin"/><Relationship Id="rId5" Type="http://schemas.openxmlformats.org/officeDocument/2006/relationships/oleObject" Target="../embeddings/oleObject146.bin"/><Relationship Id="rId10" Type="http://schemas.openxmlformats.org/officeDocument/2006/relationships/oleObject" Target="../embeddings/oleObject151.bin"/><Relationship Id="rId4" Type="http://schemas.openxmlformats.org/officeDocument/2006/relationships/oleObject" Target="../embeddings/oleObject145.bin"/><Relationship Id="rId9" Type="http://schemas.openxmlformats.org/officeDocument/2006/relationships/oleObject" Target="../embeddings/oleObject150.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file:///C:\windows\desktop\vrml%20examples\ex1.vrml"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hyperlink" Target="file:///c:\windows\desktop\vrml%20examples\ex2.vrml" TargetMode="Externa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hyperlink" Target="file:///C:\WINDOWS\DESKTOP\vrml%20examples\ex3.vrml"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8" Type="http://schemas.openxmlformats.org/officeDocument/2006/relationships/hyperlink" Target="file:///C:\WINDOWS\DESKTOP\vrml%20examples\airhors2.wrl" TargetMode="External"/><Relationship Id="rId3" Type="http://schemas.openxmlformats.org/officeDocument/2006/relationships/hyperlink" Target="file:///C:\WINDOWS\DESKTOP\vrml%20examples\life.wrl" TargetMode="External"/><Relationship Id="rId7" Type="http://schemas.openxmlformats.org/officeDocument/2006/relationships/hyperlink" Target="file:///C:\WINDOWS\DESKTOP\vrml%20examples\biota\airhors2.wrl" TargetMode="External"/><Relationship Id="rId2" Type="http://schemas.openxmlformats.org/officeDocument/2006/relationships/hyperlink" Target="file:///C:\WINDOWS\DESKTOP\vrml%20examples\interpolator.wrl" TargetMode="External"/><Relationship Id="rId1" Type="http://schemas.openxmlformats.org/officeDocument/2006/relationships/slideLayout" Target="../slideLayouts/slideLayout2.xml"/><Relationship Id="rId6" Type="http://schemas.openxmlformats.org/officeDocument/2006/relationships/hyperlink" Target="file:///C:\WINDOWS\DESKTOP\vrml%20examples\biota\lobster.wrl" TargetMode="External"/><Relationship Id="rId5" Type="http://schemas.openxmlformats.org/officeDocument/2006/relationships/hyperlink" Target="file:///C:\WINDOWS\DESKTOP\vrml%20examples\elevator.vrml" TargetMode="External"/><Relationship Id="rId4" Type="http://schemas.openxmlformats.org/officeDocument/2006/relationships/hyperlink" Target="file:///C:\WINDOWS\DESKTOP\vrml%20examples\tour.vrml" TargetMode="External"/><Relationship Id="rId9" Type="http://schemas.openxmlformats.org/officeDocument/2006/relationships/hyperlink" Target="file:///C:\WINDOWS\DESKTOP\vrml%20examples\hornet.wr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Introduction to Virtual Reality</a:t>
            </a:r>
            <a:endParaRPr lang="en-US" dirty="0"/>
          </a:p>
        </p:txBody>
      </p:sp>
      <p:pic>
        <p:nvPicPr>
          <p:cNvPr id="4" name="Content Placeholder 3" descr="1.jpg"/>
          <p:cNvPicPr>
            <a:picLocks noGrp="1" noChangeAspect="1"/>
          </p:cNvPicPr>
          <p:nvPr>
            <p:ph idx="1"/>
          </p:nvPr>
        </p:nvPicPr>
        <p:blipFill>
          <a:blip r:embed="rId2" cstate="print"/>
          <a:stretch>
            <a:fillRect/>
          </a:stretch>
        </p:blipFill>
        <p:spPr>
          <a:xfrm>
            <a:off x="548922" y="1600200"/>
            <a:ext cx="8046156" cy="4525963"/>
          </a:xfrm>
        </p:spPr>
      </p:pic>
      <p:pic>
        <p:nvPicPr>
          <p:cNvPr id="5" name="Picture 4" descr="SRM Logo.png"/>
          <p:cNvPicPr>
            <a:picLocks noChangeAspect="1"/>
          </p:cNvPicPr>
          <p:nvPr/>
        </p:nvPicPr>
        <p:blipFill>
          <a:blip r:embed="rId3" cstate="print"/>
          <a:stretch>
            <a:fillRect/>
          </a:stretch>
        </p:blipFill>
        <p:spPr>
          <a:xfrm>
            <a:off x="0" y="0"/>
            <a:ext cx="2057400" cy="704719"/>
          </a:xfrm>
          <a:prstGeom prst="rect">
            <a:avLst/>
          </a:prstGeom>
        </p:spPr>
      </p:pic>
      <p:pic>
        <p:nvPicPr>
          <p:cNvPr id="6" name="Picture 5" descr="Virtual-reality-definition-and-example.jpg"/>
          <p:cNvPicPr>
            <a:picLocks noChangeAspect="1"/>
          </p:cNvPicPr>
          <p:nvPr/>
        </p:nvPicPr>
        <p:blipFill>
          <a:blip r:embed="rId4" cstate="print"/>
          <a:stretch>
            <a:fillRect/>
          </a:stretch>
        </p:blipFill>
        <p:spPr>
          <a:xfrm>
            <a:off x="457200" y="4038600"/>
            <a:ext cx="8153400" cy="2819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Semi-Immersive Virtual Reality</a:t>
            </a:r>
            <a:br>
              <a:rPr lang="en-US" b="1" dirty="0" smtClean="0"/>
            </a:br>
            <a:endParaRPr lang="en-US" dirty="0"/>
          </a:p>
        </p:txBody>
      </p:sp>
      <p:sp>
        <p:nvSpPr>
          <p:cNvPr id="3" name="Content Placeholder 2"/>
          <p:cNvSpPr>
            <a:spLocks noGrp="1"/>
          </p:cNvSpPr>
          <p:nvPr>
            <p:ph idx="1"/>
          </p:nvPr>
        </p:nvSpPr>
        <p:spPr/>
        <p:txBody>
          <a:bodyPr/>
          <a:lstStyle/>
          <a:p>
            <a:pPr algn="just"/>
            <a:r>
              <a:rPr lang="en-US" sz="2400" dirty="0" smtClean="0"/>
              <a:t>A semi-immersive virtual reality is something in between non-immersive and fully immersive virtual reality. Using a computer screen or VR glasses, you can move around in a virtual environment but other than your visual experience you will have no physical sensations to enhance the experience.</a:t>
            </a:r>
          </a:p>
          <a:p>
            <a:pPr algn="just"/>
            <a:r>
              <a:rPr lang="en-US" sz="2400" dirty="0" smtClean="0"/>
              <a:t>A </a:t>
            </a:r>
            <a:r>
              <a:rPr lang="en-US" sz="2400" dirty="0" smtClean="0"/>
              <a:t>virtual tour can be a good example of semi-immersive virtual technology. It can be device-based or web-based. Many businesses are opting for this technology as participants can roam around the place without having to be there physically.</a:t>
            </a:r>
          </a:p>
          <a:p>
            <a:pPr algn="just"/>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Augmented Reality</a:t>
            </a:r>
            <a:endParaRPr lang="en-US" b="1" dirty="0"/>
          </a:p>
        </p:txBody>
      </p:sp>
      <p:sp>
        <p:nvSpPr>
          <p:cNvPr id="3" name="Content Placeholder 2"/>
          <p:cNvSpPr>
            <a:spLocks noGrp="1"/>
          </p:cNvSpPr>
          <p:nvPr>
            <p:ph idx="1"/>
          </p:nvPr>
        </p:nvSpPr>
        <p:spPr/>
        <p:txBody>
          <a:bodyPr/>
          <a:lstStyle/>
          <a:p>
            <a:pPr algn="just"/>
            <a:r>
              <a:rPr lang="en-US" sz="2400" dirty="0" smtClean="0"/>
              <a:t>Augmented Reality is a type of virtual reality that lets the user see the real world usually through a phone screen and make virtual changes to it on the screen. A good example that will help you better understand augmented reality is the mobile game application Pokémon Go. </a:t>
            </a:r>
            <a:endParaRPr lang="en-US" sz="2400" dirty="0" smtClean="0"/>
          </a:p>
          <a:p>
            <a:pPr algn="just"/>
            <a:r>
              <a:rPr lang="en-US" sz="2400" dirty="0" smtClean="0"/>
              <a:t>You </a:t>
            </a:r>
            <a:r>
              <a:rPr lang="en-US" sz="2400" dirty="0" smtClean="0"/>
              <a:t>can turn on your phone’s camera and point it to a place where you suspect Pokémon will be. Your phone screen would then display the Pokémon on your screen, as though it’s in the photo’s frame. They only appear in the environment of your screen and there’s no physical addition to the area being filmed.</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Collaborative VR</a:t>
            </a:r>
            <a:endParaRPr lang="en-US" b="1" dirty="0"/>
          </a:p>
        </p:txBody>
      </p:sp>
      <p:sp>
        <p:nvSpPr>
          <p:cNvPr id="3" name="Content Placeholder 2"/>
          <p:cNvSpPr>
            <a:spLocks noGrp="1"/>
          </p:cNvSpPr>
          <p:nvPr>
            <p:ph idx="1"/>
          </p:nvPr>
        </p:nvSpPr>
        <p:spPr/>
        <p:txBody>
          <a:bodyPr/>
          <a:lstStyle/>
          <a:p>
            <a:pPr algn="just"/>
            <a:r>
              <a:rPr lang="en-US" sz="2400" dirty="0" smtClean="0"/>
              <a:t>This a type of virtual reality where users from different locations can come together in a virtual environment in the form of 3D projected characters. A virtual environment of a mobile game like </a:t>
            </a:r>
            <a:r>
              <a:rPr lang="en-US" sz="2400" dirty="0" smtClean="0"/>
              <a:t>Player Unknowns </a:t>
            </a:r>
            <a:r>
              <a:rPr lang="en-US" sz="2400" dirty="0" smtClean="0"/>
              <a:t>Battlegrounds (PUBG), where virtual 3D characters of different players come together and they all interact with each other’s virtual personas in that environment, is a good example of Collaborative VR.</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Applications of VR</a:t>
            </a:r>
            <a:endParaRPr lang="en-US" dirty="0"/>
          </a:p>
        </p:txBody>
      </p:sp>
      <p:pic>
        <p:nvPicPr>
          <p:cNvPr id="5" name="Content Placeholder 4" descr="Difference-between-XR-AR-VR-and-MR-819x1080.png"/>
          <p:cNvPicPr>
            <a:picLocks noGrp="1" noChangeAspect="1"/>
          </p:cNvPicPr>
          <p:nvPr>
            <p:ph idx="1"/>
          </p:nvPr>
        </p:nvPicPr>
        <p:blipFill>
          <a:blip r:embed="rId2" cstate="print"/>
          <a:srcRect t="48327" b="3649"/>
          <a:stretch>
            <a:fillRect/>
          </a:stretch>
        </p:blipFill>
        <p:spPr>
          <a:xfrm>
            <a:off x="0" y="1219200"/>
            <a:ext cx="9144000" cy="563880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Applications of VR</a:t>
            </a:r>
            <a:endParaRPr lang="en-US" dirty="0"/>
          </a:p>
        </p:txBody>
      </p:sp>
      <p:pic>
        <p:nvPicPr>
          <p:cNvPr id="6" name="Content Placeholder 5" descr="Difference-between-XR-AR-VR-and-MR-819x1080.png"/>
          <p:cNvPicPr>
            <a:picLocks noGrp="1" noChangeAspect="1"/>
          </p:cNvPicPr>
          <p:nvPr>
            <p:ph idx="1"/>
          </p:nvPr>
        </p:nvPicPr>
        <p:blipFill>
          <a:blip r:embed="rId2" cstate="print"/>
          <a:srcRect b="51558"/>
          <a:stretch>
            <a:fillRect/>
          </a:stretch>
        </p:blipFill>
        <p:spPr>
          <a:xfrm>
            <a:off x="152400" y="1371600"/>
            <a:ext cx="8686800" cy="5486400"/>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flow of VR Development</a:t>
            </a:r>
            <a:endParaRPr lang="en-US" dirty="0"/>
          </a:p>
        </p:txBody>
      </p:sp>
      <p:pic>
        <p:nvPicPr>
          <p:cNvPr id="4" name="Content Placeholder 3" descr="applsci-09-04983-g001.jpg"/>
          <p:cNvPicPr>
            <a:picLocks noGrp="1" noChangeAspect="1"/>
          </p:cNvPicPr>
          <p:nvPr>
            <p:ph idx="1"/>
          </p:nvPr>
        </p:nvPicPr>
        <p:blipFill>
          <a:blip r:embed="rId2" cstate="print"/>
          <a:stretch>
            <a:fillRect/>
          </a:stretch>
        </p:blipFill>
        <p:spPr>
          <a:xfrm>
            <a:off x="1981200" y="1291324"/>
            <a:ext cx="5607675" cy="5566676"/>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eaLnBrk="1" hangingPunct="1"/>
            <a:r>
              <a:rPr lang="en-US" altLang="en-US" smtClean="0">
                <a:latin typeface="Times" pitchFamily="18" charset="0"/>
              </a:rPr>
              <a:t>What is VRML?</a:t>
            </a:r>
            <a:endParaRPr lang="en-US" altLang="en-US" smtClean="0"/>
          </a:p>
        </p:txBody>
      </p:sp>
      <p:sp>
        <p:nvSpPr>
          <p:cNvPr id="2051" name="Rectangle 3"/>
          <p:cNvSpPr>
            <a:spLocks noGrp="1" noChangeArrowheads="1"/>
          </p:cNvSpPr>
          <p:nvPr>
            <p:ph idx="1"/>
          </p:nvPr>
        </p:nvSpPr>
        <p:spPr/>
        <p:txBody>
          <a:bodyPr/>
          <a:lstStyle/>
          <a:p>
            <a:pPr algn="just" eaLnBrk="1" hangingPunct="1"/>
            <a:r>
              <a:rPr lang="en-US" altLang="en-US" dirty="0" smtClean="0">
                <a:latin typeface="Times" pitchFamily="18" charset="0"/>
              </a:rPr>
              <a:t>VRML stands for Virtual Reality </a:t>
            </a:r>
            <a:r>
              <a:rPr lang="en-US" altLang="en-US" dirty="0" err="1" smtClean="0">
                <a:latin typeface="Times" pitchFamily="18" charset="0"/>
              </a:rPr>
              <a:t>Modelling</a:t>
            </a:r>
            <a:r>
              <a:rPr lang="en-US" altLang="en-US" dirty="0" smtClean="0">
                <a:latin typeface="Times" pitchFamily="18" charset="0"/>
              </a:rPr>
              <a:t> Language and is pronounced ‘</a:t>
            </a:r>
            <a:r>
              <a:rPr lang="en-US" altLang="en-US" dirty="0" err="1" smtClean="0">
                <a:latin typeface="Times" pitchFamily="18" charset="0"/>
              </a:rPr>
              <a:t>vermil</a:t>
            </a:r>
            <a:r>
              <a:rPr lang="en-US" altLang="en-US" dirty="0" smtClean="0">
                <a:latin typeface="Times" pitchFamily="18" charset="0"/>
              </a:rPr>
              <a:t>’.</a:t>
            </a:r>
            <a:endParaRPr lang="en-US" altLang="en-US" dirty="0" smtClean="0"/>
          </a:p>
          <a:p>
            <a:pPr algn="just" eaLnBrk="1" hangingPunct="1"/>
            <a:r>
              <a:rPr lang="en-US" altLang="en-US" dirty="0" smtClean="0">
                <a:latin typeface="Times" pitchFamily="18" charset="0"/>
              </a:rPr>
              <a:t>It is a standard for delivering 3D rendering on the net, just like HTML is a standard for web pages.</a:t>
            </a:r>
          </a:p>
          <a:p>
            <a:pPr algn="just" eaLnBrk="1" hangingPunct="1"/>
            <a:r>
              <a:rPr lang="en-US" altLang="en-US" dirty="0" smtClean="0">
                <a:latin typeface="Times" pitchFamily="18" charset="0"/>
              </a:rPr>
              <a:t>VRML is a subset of the Open Inventor standard developed by SGI for their graphics workstation.</a:t>
            </a:r>
            <a:endParaRPr lang="en-US" alt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ltLang="en-US" smtClean="0">
                <a:latin typeface="Times" pitchFamily="18" charset="0"/>
              </a:rPr>
              <a:t>The ‘World’ representation</a:t>
            </a:r>
          </a:p>
        </p:txBody>
      </p:sp>
      <p:sp>
        <p:nvSpPr>
          <p:cNvPr id="3075" name="Rectangle 3"/>
          <p:cNvSpPr>
            <a:spLocks noGrp="1" noChangeArrowheads="1"/>
          </p:cNvSpPr>
          <p:nvPr>
            <p:ph idx="1"/>
          </p:nvPr>
        </p:nvSpPr>
        <p:spPr/>
        <p:txBody>
          <a:bodyPr/>
          <a:lstStyle/>
          <a:p>
            <a:pPr eaLnBrk="1" hangingPunct="1"/>
            <a:r>
              <a:rPr lang="en-US" altLang="en-US" sz="2400" smtClean="0">
                <a:latin typeface="Times" pitchFamily="18" charset="0"/>
              </a:rPr>
              <a:t>VRML includes many of the things that go into making a world. It has a way of describing geometry which creates objects and spaces in which you can move around, as well as light, texture and sound which can be approached and viewed from whatever angle.</a:t>
            </a:r>
          </a:p>
          <a:p>
            <a:pPr eaLnBrk="1" hangingPunct="1"/>
            <a:r>
              <a:rPr lang="en-US" altLang="en-US" sz="2400" smtClean="0">
                <a:latin typeface="Times" pitchFamily="18" charset="0"/>
              </a:rPr>
              <a:t>It is from this ‘worldly’ imitation that VRML files get their name. The files are called ‘worlds’ and have ‘.wrl’ extension.</a:t>
            </a:r>
            <a:endParaRPr lang="en-US" altLang="en-US" smtClean="0">
              <a:latin typeface="Times"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smtClean="0">
                <a:latin typeface="Times" pitchFamily="18" charset="0"/>
              </a:rPr>
              <a:t>VRML 1.0</a:t>
            </a:r>
          </a:p>
        </p:txBody>
      </p:sp>
      <p:sp>
        <p:nvSpPr>
          <p:cNvPr id="10243" name="Rectangle 3"/>
          <p:cNvSpPr>
            <a:spLocks noGrp="1" noChangeArrowheads="1"/>
          </p:cNvSpPr>
          <p:nvPr>
            <p:ph idx="1"/>
          </p:nvPr>
        </p:nvSpPr>
        <p:spPr>
          <a:xfrm>
            <a:off x="685800" y="1981200"/>
            <a:ext cx="7772400" cy="2819400"/>
          </a:xfrm>
        </p:spPr>
        <p:txBody>
          <a:bodyPr rtlCol="0">
            <a:normAutofit fontScale="92500" lnSpcReduction="10000"/>
          </a:bodyPr>
          <a:lstStyle/>
          <a:p>
            <a:pPr eaLnBrk="1" fontAlgn="auto" hangingPunct="1">
              <a:spcAft>
                <a:spcPts val="0"/>
              </a:spcAft>
              <a:defRPr/>
            </a:pPr>
            <a:r>
              <a:rPr lang="en-US" altLang="en-US" sz="2400" smtClean="0">
                <a:latin typeface="Times" pitchFamily="18" charset="0"/>
              </a:rPr>
              <a:t>This is the first generation of VRML.</a:t>
            </a:r>
          </a:p>
          <a:p>
            <a:pPr eaLnBrk="1" fontAlgn="auto" hangingPunct="1">
              <a:spcAft>
                <a:spcPts val="0"/>
              </a:spcAft>
              <a:defRPr/>
            </a:pPr>
            <a:r>
              <a:rPr lang="en-US" altLang="en-US" sz="2400" smtClean="0">
                <a:latin typeface="Times" pitchFamily="18" charset="0"/>
              </a:rPr>
              <a:t>It describes the foundations of a world including geometry, lighting, color, texture and linking.</a:t>
            </a:r>
          </a:p>
          <a:p>
            <a:pPr eaLnBrk="1" fontAlgn="auto" hangingPunct="1">
              <a:spcAft>
                <a:spcPts val="0"/>
              </a:spcAft>
              <a:defRPr/>
            </a:pPr>
            <a:r>
              <a:rPr lang="en-US" sz="2400" smtClean="0">
                <a:latin typeface="Times" pitchFamily="18" charset="0"/>
              </a:rPr>
              <a:t>VRML 1.0 is designed to meet the following requirements: </a:t>
            </a:r>
          </a:p>
          <a:p>
            <a:pPr lvl="1" eaLnBrk="1" fontAlgn="auto" hangingPunct="1">
              <a:spcAft>
                <a:spcPts val="0"/>
              </a:spcAft>
              <a:defRPr/>
            </a:pPr>
            <a:r>
              <a:rPr lang="en-US" sz="2000" smtClean="0">
                <a:latin typeface="Times" pitchFamily="18" charset="0"/>
              </a:rPr>
              <a:t>Platform independence</a:t>
            </a:r>
          </a:p>
          <a:p>
            <a:pPr lvl="1" eaLnBrk="1" fontAlgn="auto" hangingPunct="1">
              <a:spcAft>
                <a:spcPts val="0"/>
              </a:spcAft>
              <a:defRPr/>
            </a:pPr>
            <a:r>
              <a:rPr lang="en-US" sz="2000" smtClean="0">
                <a:latin typeface="Times" pitchFamily="18" charset="0"/>
              </a:rPr>
              <a:t>Extensibility</a:t>
            </a:r>
          </a:p>
          <a:p>
            <a:pPr lvl="1" eaLnBrk="1" fontAlgn="auto" hangingPunct="1">
              <a:spcAft>
                <a:spcPts val="0"/>
              </a:spcAft>
              <a:defRPr/>
            </a:pPr>
            <a:r>
              <a:rPr lang="en-US" sz="2000" smtClean="0">
                <a:latin typeface="Times" pitchFamily="18" charset="0"/>
              </a:rPr>
              <a:t>Ability to work well over low-bandwidth connections</a:t>
            </a:r>
          </a:p>
          <a:p>
            <a:pPr eaLnBrk="1" fontAlgn="auto" hangingPunct="1">
              <a:spcAft>
                <a:spcPts val="0"/>
              </a:spcAft>
              <a:defRPr/>
            </a:pPr>
            <a:r>
              <a:rPr lang="en-US" altLang="en-US" sz="2400" smtClean="0">
                <a:latin typeface="Times" pitchFamily="18" charset="0"/>
              </a:rPr>
              <a:t>No support for interactive behaviors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mtClean="0">
                <a:latin typeface="Times" pitchFamily="18" charset="0"/>
              </a:rPr>
              <a:t>VRML 2.0</a:t>
            </a:r>
          </a:p>
        </p:txBody>
      </p:sp>
      <p:sp>
        <p:nvSpPr>
          <p:cNvPr id="5123" name="Rectangle 3"/>
          <p:cNvSpPr>
            <a:spLocks noGrp="1" noChangeArrowheads="1"/>
          </p:cNvSpPr>
          <p:nvPr>
            <p:ph idx="1"/>
          </p:nvPr>
        </p:nvSpPr>
        <p:spPr/>
        <p:txBody>
          <a:bodyPr/>
          <a:lstStyle/>
          <a:p>
            <a:pPr eaLnBrk="1" hangingPunct="1"/>
            <a:r>
              <a:rPr lang="en-US" altLang="en-US" sz="2400" smtClean="0">
                <a:latin typeface="Times" pitchFamily="18" charset="0"/>
              </a:rPr>
              <a:t>This is the current generation of VRML.</a:t>
            </a:r>
          </a:p>
          <a:p>
            <a:pPr eaLnBrk="1" hangingPunct="1"/>
            <a:r>
              <a:rPr lang="en-US" altLang="en-US" sz="2400" smtClean="0">
                <a:latin typeface="Times" pitchFamily="18" charset="0"/>
              </a:rPr>
              <a:t>It has a richer level for interactivity and includes support for animation, spatial sound and scripting in addition to features that are already supported in VRML 1.0.</a:t>
            </a:r>
          </a:p>
          <a:p>
            <a:pPr eaLnBrk="1" hangingPunct="1"/>
            <a:r>
              <a:rPr lang="en-US" altLang="en-US" sz="2400" smtClean="0">
                <a:latin typeface="Times" pitchFamily="18" charset="0"/>
              </a:rPr>
              <a:t>VRML Architecture Board made it official in March 1996</a:t>
            </a:r>
            <a:endParaRPr lang="en-US" altLang="en-US" smtClean="0">
              <a:latin typeface="Times"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e9def78721119.5cad14185a300.gif"/>
          <p:cNvPicPr>
            <a:picLocks noChangeAspect="1"/>
          </p:cNvPicPr>
          <p:nvPr/>
        </p:nvPicPr>
        <p:blipFill>
          <a:blip r:embed="rId2" cstate="print">
            <a:duotone>
              <a:prstClr val="black"/>
              <a:schemeClr val="accent1">
                <a:tint val="45000"/>
                <a:satMod val="400000"/>
              </a:schemeClr>
            </a:duotone>
          </a:blip>
          <a:stretch>
            <a:fillRect/>
          </a:stretch>
        </p:blipFill>
        <p:spPr>
          <a:xfrm>
            <a:off x="228600" y="171450"/>
            <a:ext cx="8915400" cy="6686550"/>
          </a:xfrm>
          <a:prstGeom prst="rect">
            <a:avLst/>
          </a:prstGeom>
        </p:spPr>
      </p:pic>
      <p:sp>
        <p:nvSpPr>
          <p:cNvPr id="2" name="Title 1"/>
          <p:cNvSpPr>
            <a:spLocks noGrp="1"/>
          </p:cNvSpPr>
          <p:nvPr>
            <p:ph type="title"/>
          </p:nvPr>
        </p:nvSpPr>
        <p:spPr/>
        <p:txBody>
          <a:bodyPr/>
          <a:lstStyle/>
          <a:p>
            <a:r>
              <a:rPr lang="en-US" dirty="0" smtClean="0">
                <a:solidFill>
                  <a:schemeClr val="bg1"/>
                </a:solidFill>
              </a:rPr>
              <a:t>Introduction</a:t>
            </a:r>
            <a:endParaRPr lang="en-US" dirty="0">
              <a:solidFill>
                <a:schemeClr val="bg1"/>
              </a:solidFill>
            </a:endParaRPr>
          </a:p>
        </p:txBody>
      </p:sp>
      <p:sp>
        <p:nvSpPr>
          <p:cNvPr id="3" name="Content Placeholder 2"/>
          <p:cNvSpPr>
            <a:spLocks noGrp="1"/>
          </p:cNvSpPr>
          <p:nvPr>
            <p:ph idx="1"/>
          </p:nvPr>
        </p:nvSpPr>
        <p:spPr>
          <a:xfrm>
            <a:off x="0" y="1447800"/>
            <a:ext cx="8686800" cy="5638800"/>
          </a:xfrm>
        </p:spPr>
        <p:txBody>
          <a:bodyPr/>
          <a:lstStyle/>
          <a:p>
            <a:pPr algn="just"/>
            <a:r>
              <a:rPr lang="en-US" dirty="0" smtClean="0">
                <a:solidFill>
                  <a:schemeClr val="bg1"/>
                </a:solidFill>
              </a:rPr>
              <a:t>Virtual Reality (VR) is </a:t>
            </a:r>
            <a:r>
              <a:rPr lang="en-US" b="1" dirty="0" smtClean="0">
                <a:solidFill>
                  <a:schemeClr val="bg1"/>
                </a:solidFill>
              </a:rPr>
              <a:t>a computer-generated environment with scenes and objects that appear to be real, making the user feel they are immersed in their surroundings</a:t>
            </a:r>
            <a:r>
              <a:rPr lang="en-US" dirty="0" smtClean="0">
                <a:solidFill>
                  <a:schemeClr val="bg1"/>
                </a:solidFill>
              </a:rPr>
              <a:t>. This environment is perceived through a device </a:t>
            </a:r>
            <a:r>
              <a:rPr lang="en-US" dirty="0" smtClean="0">
                <a:solidFill>
                  <a:schemeClr val="bg1"/>
                </a:solidFill>
              </a:rPr>
              <a:t>known </a:t>
            </a:r>
            <a:r>
              <a:rPr lang="en-US" dirty="0" smtClean="0">
                <a:solidFill>
                  <a:schemeClr val="bg1"/>
                </a:solidFill>
              </a:rPr>
              <a:t>as a Virtual Reality headset or helmet</a:t>
            </a:r>
            <a:r>
              <a:rPr lang="en-US" dirty="0" smtClean="0">
                <a:solidFill>
                  <a:schemeClr val="bg1"/>
                </a:solidFill>
              </a:rPr>
              <a:t>.</a:t>
            </a:r>
          </a:p>
          <a:p>
            <a:pPr algn="just"/>
            <a:r>
              <a:rPr lang="en-US" dirty="0" smtClean="0">
                <a:solidFill>
                  <a:schemeClr val="bg1"/>
                </a:solidFill>
              </a:rPr>
              <a:t>VR allows us to immerse ourselves in </a:t>
            </a:r>
            <a:r>
              <a:rPr lang="en-US" dirty="0" smtClean="0">
                <a:solidFill>
                  <a:schemeClr val="bg1"/>
                </a:solidFill>
              </a:rPr>
              <a:t>videogames</a:t>
            </a:r>
            <a:r>
              <a:rPr lang="en-US" dirty="0" smtClean="0">
                <a:solidFill>
                  <a:schemeClr val="bg1"/>
                </a:solidFill>
              </a:rPr>
              <a:t> as if we were one of the characters, learn how to perform heart surgery or improve the quality of sports training to </a:t>
            </a:r>
            <a:r>
              <a:rPr lang="en-US" dirty="0" err="1" smtClean="0">
                <a:solidFill>
                  <a:schemeClr val="bg1"/>
                </a:solidFill>
              </a:rPr>
              <a:t>maximise</a:t>
            </a:r>
            <a:r>
              <a:rPr lang="en-US" dirty="0" smtClean="0">
                <a:solidFill>
                  <a:schemeClr val="bg1"/>
                </a:solidFill>
              </a:rPr>
              <a:t> performance.</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mtClean="0">
                <a:latin typeface="Times" pitchFamily="18" charset="0"/>
              </a:rPr>
              <a:t>VRML97</a:t>
            </a:r>
          </a:p>
        </p:txBody>
      </p:sp>
      <p:sp>
        <p:nvSpPr>
          <p:cNvPr id="6147" name="Rectangle 3"/>
          <p:cNvSpPr>
            <a:spLocks noGrp="1" noChangeArrowheads="1"/>
          </p:cNvSpPr>
          <p:nvPr>
            <p:ph idx="1"/>
          </p:nvPr>
        </p:nvSpPr>
        <p:spPr/>
        <p:txBody>
          <a:bodyPr/>
          <a:lstStyle/>
          <a:p>
            <a:pPr eaLnBrk="1" hangingPunct="1"/>
            <a:r>
              <a:rPr lang="en-US" altLang="en-US" sz="2400" smtClean="0">
                <a:latin typeface="Times" pitchFamily="18" charset="0"/>
              </a:rPr>
              <a:t>VRML 97 is the ISO standard for VRML</a:t>
            </a:r>
          </a:p>
          <a:p>
            <a:pPr eaLnBrk="1" hangingPunct="1"/>
            <a:r>
              <a:rPr lang="en-US" altLang="en-US" sz="2400" smtClean="0">
                <a:latin typeface="Times" pitchFamily="18" charset="0"/>
              </a:rPr>
              <a:t>It is developed based on VRML 2.0</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Features in VRML97</a:t>
            </a:r>
          </a:p>
        </p:txBody>
      </p:sp>
      <p:sp>
        <p:nvSpPr>
          <p:cNvPr id="13315" name="Rectangle 3"/>
          <p:cNvSpPr>
            <a:spLocks noChangeArrowheads="1"/>
          </p:cNvSpPr>
          <p:nvPr/>
        </p:nvSpPr>
        <p:spPr bwMode="auto">
          <a:xfrm>
            <a:off x="152400" y="1987550"/>
            <a:ext cx="8839200" cy="3440113"/>
          </a:xfrm>
          <a:prstGeom prst="rect">
            <a:avLst/>
          </a:prstGeom>
          <a:noFill/>
          <a:ln w="9525">
            <a:noFill/>
            <a:miter lim="800000"/>
            <a:headEnd/>
            <a:tailEnd/>
          </a:ln>
          <a:effectLst/>
        </p:spPr>
        <p:txBody>
          <a:bodyPr>
            <a:spAutoFit/>
          </a:bodyPr>
          <a:lstStyle/>
          <a:p>
            <a:pPr>
              <a:defRPr/>
            </a:pPr>
            <a:r>
              <a:rPr lang="en-US" sz="2800">
                <a:effectLst>
                  <a:outerShdw blurRad="38100" dist="38100" dir="2700000" algn="tl">
                    <a:srgbClr val="000000"/>
                  </a:outerShdw>
                </a:effectLst>
                <a:latin typeface="Times New Roman"/>
              </a:rPr>
              <a:t>More realism in static worlds</a:t>
            </a:r>
          </a:p>
          <a:p>
            <a:pPr>
              <a:defRPr/>
            </a:pPr>
            <a:endParaRPr lang="en-US">
              <a:latin typeface="Times New Roman"/>
            </a:endParaRP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Sound objects with controllable attenuation</a:t>
            </a: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An efficient system to describe irregular ground terrains</a:t>
            </a: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Extrusion objects for advanced but compact modelling</a:t>
            </a: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A more powerful background coloring and panorama system</a:t>
            </a: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A fog system allowing underwater and cloudy environments to be represented</a:t>
            </a: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The ability to use MPEG video as a texture map</a:t>
            </a:r>
            <a:endParaRPr lang="en-US">
              <a:latin typeface="Times New Roman"/>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Features in VRML97</a:t>
            </a:r>
          </a:p>
        </p:txBody>
      </p:sp>
      <p:sp>
        <p:nvSpPr>
          <p:cNvPr id="14339" name="Rectangle 3"/>
          <p:cNvSpPr>
            <a:spLocks noChangeArrowheads="1"/>
          </p:cNvSpPr>
          <p:nvPr/>
        </p:nvSpPr>
        <p:spPr bwMode="auto">
          <a:xfrm>
            <a:off x="215900" y="1878013"/>
            <a:ext cx="8686800" cy="3074987"/>
          </a:xfrm>
          <a:prstGeom prst="rect">
            <a:avLst/>
          </a:prstGeom>
          <a:noFill/>
          <a:ln w="9525">
            <a:noFill/>
            <a:miter lim="800000"/>
            <a:headEnd/>
            <a:tailEnd/>
          </a:ln>
          <a:effectLst/>
        </p:spPr>
        <p:txBody>
          <a:bodyPr>
            <a:spAutoFit/>
          </a:bodyPr>
          <a:lstStyle/>
          <a:p>
            <a:pPr>
              <a:defRPr/>
            </a:pPr>
            <a:r>
              <a:rPr lang="en-US" sz="2800">
                <a:effectLst>
                  <a:outerShdw blurRad="38100" dist="38100" dir="2700000" algn="tl">
                    <a:srgbClr val="000000"/>
                  </a:outerShdw>
                </a:effectLst>
                <a:latin typeface="Times New Roman"/>
              </a:rPr>
              <a:t>Interaction from sensors:</a:t>
            </a:r>
          </a:p>
          <a:p>
            <a:pPr>
              <a:defRPr/>
            </a:pPr>
            <a:endParaRPr lang="en-US">
              <a:latin typeface="Times New Roman"/>
            </a:endParaRP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Collision detection gives the user a sense of substance as they move in the world</a:t>
            </a: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Touch sensors allow reactions to a users deliberate actions</a:t>
            </a: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Proximity sensors allow reactions to a user’s not so deliberate actions</a:t>
            </a: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Visibility sensors allow conservation of resources</a:t>
            </a:r>
            <a:endParaRPr lang="en-US">
              <a:latin typeface="Times New Roman"/>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Features in VRML97</a:t>
            </a:r>
          </a:p>
        </p:txBody>
      </p:sp>
      <p:sp>
        <p:nvSpPr>
          <p:cNvPr id="15363" name="Rectangle 3"/>
          <p:cNvSpPr>
            <a:spLocks noChangeArrowheads="1"/>
          </p:cNvSpPr>
          <p:nvPr/>
        </p:nvSpPr>
        <p:spPr bwMode="auto">
          <a:xfrm>
            <a:off x="304800" y="1927225"/>
            <a:ext cx="8610600" cy="4535488"/>
          </a:xfrm>
          <a:prstGeom prst="rect">
            <a:avLst/>
          </a:prstGeom>
          <a:noFill/>
          <a:ln w="9525">
            <a:noFill/>
            <a:miter lim="800000"/>
            <a:headEnd/>
            <a:tailEnd/>
          </a:ln>
          <a:effectLst/>
        </p:spPr>
        <p:txBody>
          <a:bodyPr>
            <a:spAutoFit/>
          </a:bodyPr>
          <a:lstStyle/>
          <a:p>
            <a:pPr>
              <a:defRPr/>
            </a:pPr>
            <a:r>
              <a:rPr lang="en-US" sz="2800">
                <a:effectLst>
                  <a:outerShdw blurRad="38100" dist="38100" dir="2700000" algn="tl">
                    <a:srgbClr val="000000"/>
                  </a:outerShdw>
                </a:effectLst>
                <a:latin typeface="Times New Roman"/>
              </a:rPr>
              <a:t>Motion, behaviors and beyond:</a:t>
            </a:r>
          </a:p>
          <a:p>
            <a:pPr>
              <a:defRPr/>
            </a:pPr>
            <a:endParaRPr lang="en-US">
              <a:latin typeface="Times New Roman"/>
            </a:endParaRP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Interpolators provide engines to implement animation of any sort. </a:t>
            </a: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Scripting in JavaScript or Java allows everything from simple logic devices to fully blown analytical engines providing a wealth of complexity. </a:t>
            </a: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Prototypes extend the existing variety of object types with efficient reuse and simple scene graph structure. </a:t>
            </a:r>
          </a:p>
          <a:p>
            <a:pPr lvl="1">
              <a:buClr>
                <a:schemeClr val="folHlink"/>
              </a:buClr>
              <a:buSzPct val="75000"/>
              <a:buFont typeface="Monotype Sorts" pitchFamily="2" charset="2"/>
              <a:buChar char="n"/>
              <a:defRPr/>
            </a:pPr>
            <a:r>
              <a:rPr lang="en-US">
                <a:effectLst>
                  <a:outerShdw blurRad="38100" dist="38100" dir="2700000" algn="tl">
                    <a:srgbClr val="000000"/>
                  </a:outerShdw>
                </a:effectLst>
                <a:latin typeface="Times New Roman"/>
              </a:rPr>
              <a:t> A navigation information object provides the browser software with details of the speed and nature of the users movements in the world.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t>Writing VRML descriptions</a:t>
            </a:r>
          </a:p>
        </p:txBody>
      </p:sp>
      <p:sp>
        <p:nvSpPr>
          <p:cNvPr id="10243" name="Rectangle 3"/>
          <p:cNvSpPr>
            <a:spLocks noGrp="1" noChangeArrowheads="1"/>
          </p:cNvSpPr>
          <p:nvPr>
            <p:ph idx="1"/>
          </p:nvPr>
        </p:nvSpPr>
        <p:spPr>
          <a:xfrm>
            <a:off x="685800" y="1981200"/>
            <a:ext cx="7772400" cy="3200400"/>
          </a:xfrm>
        </p:spPr>
        <p:txBody>
          <a:bodyPr/>
          <a:lstStyle/>
          <a:p>
            <a:pPr eaLnBrk="1" hangingPunct="1"/>
            <a:r>
              <a:rPr lang="en-US" sz="2400" smtClean="0"/>
              <a:t>VRML code is simply a text file, case sensitive</a:t>
            </a:r>
          </a:p>
          <a:p>
            <a:pPr eaLnBrk="1" hangingPunct="1"/>
            <a:r>
              <a:rPr lang="en-US" sz="2400" smtClean="0"/>
              <a:t>Header:</a:t>
            </a:r>
          </a:p>
          <a:p>
            <a:pPr lvl="1" eaLnBrk="1" hangingPunct="1"/>
            <a:r>
              <a:rPr lang="en-US" sz="2000" smtClean="0"/>
              <a:t>#VRML V2.0 utf8</a:t>
            </a:r>
          </a:p>
          <a:p>
            <a:pPr eaLnBrk="1" hangingPunct="1"/>
            <a:r>
              <a:rPr lang="en-US" sz="2400" smtClean="0"/>
              <a:t>Comments indicated by ‘#’ sign</a:t>
            </a:r>
          </a:p>
          <a:p>
            <a:pPr eaLnBrk="1" hangingPunct="1"/>
            <a:r>
              <a:rPr lang="en-US" sz="2400" smtClean="0"/>
              <a:t>Terminology:</a:t>
            </a:r>
          </a:p>
          <a:p>
            <a:pPr lvl="1" eaLnBrk="1" hangingPunct="1"/>
            <a:r>
              <a:rPr lang="en-US" sz="2000" smtClean="0"/>
              <a:t>Nodes: a world is made up of nodes which are types of objects</a:t>
            </a:r>
          </a:p>
          <a:p>
            <a:pPr lvl="1" eaLnBrk="1" hangingPunct="1"/>
            <a:r>
              <a:rPr lang="en-US" sz="2000" smtClean="0"/>
              <a:t>Fields: describe properties of a node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Example</a:t>
            </a:r>
          </a:p>
        </p:txBody>
      </p:sp>
      <p:sp>
        <p:nvSpPr>
          <p:cNvPr id="11267" name="Rectangle 3"/>
          <p:cNvSpPr>
            <a:spLocks noChangeArrowheads="1"/>
          </p:cNvSpPr>
          <p:nvPr/>
        </p:nvSpPr>
        <p:spPr bwMode="auto">
          <a:xfrm>
            <a:off x="1219200" y="2057400"/>
            <a:ext cx="3497263" cy="4664075"/>
          </a:xfrm>
          <a:prstGeom prst="rect">
            <a:avLst/>
          </a:prstGeom>
          <a:noFill/>
          <a:ln w="9525">
            <a:noFill/>
            <a:miter lim="800000"/>
            <a:headEnd/>
            <a:tailEnd/>
          </a:ln>
        </p:spPr>
        <p:txBody>
          <a:bodyPr wrap="none">
            <a:spAutoFit/>
          </a:bodyPr>
          <a:lstStyle/>
          <a:p>
            <a:r>
              <a:rPr lang="en-US" sz="2000"/>
              <a:t>#VRML V2.0 utf8</a:t>
            </a:r>
          </a:p>
          <a:p>
            <a:endParaRPr lang="en-US" sz="2000"/>
          </a:p>
          <a:p>
            <a:r>
              <a:rPr lang="en-US" sz="2000">
                <a:solidFill>
                  <a:schemeClr val="bg2"/>
                </a:solidFill>
              </a:rPr>
              <a:t>WorldInfo</a:t>
            </a:r>
            <a:r>
              <a:rPr lang="en-US" sz="2000"/>
              <a:t> {</a:t>
            </a:r>
          </a:p>
          <a:p>
            <a:r>
              <a:rPr lang="en-US" sz="2000"/>
              <a:t>        </a:t>
            </a:r>
            <a:r>
              <a:rPr lang="en-US" sz="2000">
                <a:solidFill>
                  <a:srgbClr val="FF0000"/>
                </a:solidFill>
              </a:rPr>
              <a:t>title</a:t>
            </a:r>
            <a:r>
              <a:rPr lang="en-US" sz="2000"/>
              <a:t> "Example 1"</a:t>
            </a:r>
          </a:p>
          <a:p>
            <a:r>
              <a:rPr lang="en-US" sz="2000"/>
              <a:t>}</a:t>
            </a:r>
          </a:p>
          <a:p>
            <a:endParaRPr lang="en-US" sz="2000"/>
          </a:p>
          <a:p>
            <a:r>
              <a:rPr lang="en-US" sz="2000"/>
              <a:t>DEF FBOX </a:t>
            </a:r>
            <a:r>
              <a:rPr lang="en-US" sz="2000">
                <a:solidFill>
                  <a:schemeClr val="bg2"/>
                </a:solidFill>
              </a:rPr>
              <a:t>Shape</a:t>
            </a:r>
            <a:r>
              <a:rPr lang="en-US" sz="2000"/>
              <a:t> {</a:t>
            </a:r>
          </a:p>
          <a:p>
            <a:r>
              <a:rPr lang="en-US" sz="2000"/>
              <a:t>        </a:t>
            </a:r>
            <a:r>
              <a:rPr lang="en-US" sz="2000">
                <a:solidFill>
                  <a:srgbClr val="FF0000"/>
                </a:solidFill>
              </a:rPr>
              <a:t>appearance</a:t>
            </a:r>
            <a:r>
              <a:rPr lang="en-US" sz="2000"/>
              <a:t> Appearance {</a:t>
            </a:r>
          </a:p>
          <a:p>
            <a:r>
              <a:rPr lang="en-US" sz="2000"/>
              <a:t>                </a:t>
            </a:r>
            <a:r>
              <a:rPr lang="en-US" sz="2000">
                <a:solidFill>
                  <a:srgbClr val="FF0000"/>
                </a:solidFill>
              </a:rPr>
              <a:t>material</a:t>
            </a:r>
            <a:r>
              <a:rPr lang="en-US" sz="2000"/>
              <a:t> Material {</a:t>
            </a:r>
          </a:p>
          <a:p>
            <a:r>
              <a:rPr lang="en-US" sz="2000"/>
              <a:t>                    diffuseColor 0 0.5 0</a:t>
            </a:r>
          </a:p>
          <a:p>
            <a:r>
              <a:rPr lang="en-US" sz="2000"/>
              <a:t>                }</a:t>
            </a:r>
          </a:p>
          <a:p>
            <a:r>
              <a:rPr lang="en-US" sz="2000"/>
              <a:t>        }</a:t>
            </a:r>
          </a:p>
          <a:p>
            <a:r>
              <a:rPr lang="en-US" sz="2000"/>
              <a:t>        </a:t>
            </a:r>
            <a:r>
              <a:rPr lang="en-US" sz="2000">
                <a:solidFill>
                  <a:srgbClr val="FF0000"/>
                </a:solidFill>
              </a:rPr>
              <a:t>geometry</a:t>
            </a:r>
            <a:r>
              <a:rPr lang="en-US" sz="2000"/>
              <a:t> Box {</a:t>
            </a:r>
          </a:p>
          <a:p>
            <a:r>
              <a:rPr lang="en-US" sz="2000"/>
              <a:t>        }</a:t>
            </a:r>
          </a:p>
          <a:p>
            <a:r>
              <a:rPr lang="en-US" sz="2000"/>
              <a:t>}</a:t>
            </a:r>
          </a:p>
        </p:txBody>
      </p:sp>
      <p:sp>
        <p:nvSpPr>
          <p:cNvPr id="11268" name="Line 4"/>
          <p:cNvSpPr>
            <a:spLocks noChangeShapeType="1"/>
          </p:cNvSpPr>
          <p:nvPr/>
        </p:nvSpPr>
        <p:spPr bwMode="auto">
          <a:xfrm flipH="1">
            <a:off x="2133600" y="2209800"/>
            <a:ext cx="2590800" cy="457200"/>
          </a:xfrm>
          <a:prstGeom prst="line">
            <a:avLst/>
          </a:prstGeom>
          <a:noFill/>
          <a:ln w="9525">
            <a:solidFill>
              <a:schemeClr val="bg2"/>
            </a:solidFill>
            <a:round/>
            <a:headEnd/>
            <a:tailEnd type="triangle" w="med" len="med"/>
          </a:ln>
        </p:spPr>
        <p:txBody>
          <a:bodyPr wrap="none" anchor="ctr"/>
          <a:lstStyle/>
          <a:p>
            <a:endParaRPr lang="en-US"/>
          </a:p>
        </p:txBody>
      </p:sp>
      <p:sp>
        <p:nvSpPr>
          <p:cNvPr id="11269" name="Text Box 5"/>
          <p:cNvSpPr txBox="1">
            <a:spLocks noChangeArrowheads="1"/>
          </p:cNvSpPr>
          <p:nvPr/>
        </p:nvSpPr>
        <p:spPr bwMode="auto">
          <a:xfrm>
            <a:off x="4784725" y="1946275"/>
            <a:ext cx="844550" cy="457200"/>
          </a:xfrm>
          <a:prstGeom prst="rect">
            <a:avLst/>
          </a:prstGeom>
          <a:noFill/>
          <a:ln w="9525">
            <a:noFill/>
            <a:miter lim="800000"/>
            <a:headEnd/>
            <a:tailEnd/>
          </a:ln>
        </p:spPr>
        <p:txBody>
          <a:bodyPr wrap="none">
            <a:spAutoFit/>
          </a:bodyPr>
          <a:lstStyle/>
          <a:p>
            <a:r>
              <a:rPr lang="en-US">
                <a:solidFill>
                  <a:schemeClr val="bg2"/>
                </a:solidFill>
              </a:rPr>
              <a:t>Node</a:t>
            </a:r>
            <a:endParaRPr lang="en-US"/>
          </a:p>
        </p:txBody>
      </p:sp>
      <p:sp>
        <p:nvSpPr>
          <p:cNvPr id="11270" name="Line 7"/>
          <p:cNvSpPr>
            <a:spLocks noChangeShapeType="1"/>
          </p:cNvSpPr>
          <p:nvPr/>
        </p:nvSpPr>
        <p:spPr bwMode="auto">
          <a:xfrm flipH="1">
            <a:off x="2286000" y="2514600"/>
            <a:ext cx="3581400" cy="533400"/>
          </a:xfrm>
          <a:prstGeom prst="line">
            <a:avLst/>
          </a:prstGeom>
          <a:noFill/>
          <a:ln w="9525">
            <a:solidFill>
              <a:srgbClr val="FF0000"/>
            </a:solidFill>
            <a:round/>
            <a:headEnd/>
            <a:tailEnd type="triangle" w="med" len="med"/>
          </a:ln>
        </p:spPr>
        <p:txBody>
          <a:bodyPr wrap="none" anchor="ctr"/>
          <a:lstStyle/>
          <a:p>
            <a:endParaRPr lang="en-US"/>
          </a:p>
        </p:txBody>
      </p:sp>
      <p:sp>
        <p:nvSpPr>
          <p:cNvPr id="11271" name="Text Box 8"/>
          <p:cNvSpPr txBox="1">
            <a:spLocks noChangeArrowheads="1"/>
          </p:cNvSpPr>
          <p:nvPr/>
        </p:nvSpPr>
        <p:spPr bwMode="auto">
          <a:xfrm>
            <a:off x="5927725" y="2251075"/>
            <a:ext cx="809625" cy="457200"/>
          </a:xfrm>
          <a:prstGeom prst="rect">
            <a:avLst/>
          </a:prstGeom>
          <a:noFill/>
          <a:ln w="9525">
            <a:noFill/>
            <a:miter lim="800000"/>
            <a:headEnd/>
            <a:tailEnd/>
          </a:ln>
        </p:spPr>
        <p:txBody>
          <a:bodyPr wrap="none">
            <a:spAutoFit/>
          </a:bodyPr>
          <a:lstStyle/>
          <a:p>
            <a:r>
              <a:rPr lang="en-US">
                <a:solidFill>
                  <a:srgbClr val="FF0000"/>
                </a:solidFill>
              </a:rPr>
              <a:t>Field</a:t>
            </a:r>
            <a:endParaRPr lang="en-US"/>
          </a:p>
        </p:txBody>
      </p:sp>
      <p:sp>
        <p:nvSpPr>
          <p:cNvPr id="11272" name="Line 9"/>
          <p:cNvSpPr>
            <a:spLocks noChangeShapeType="1"/>
          </p:cNvSpPr>
          <p:nvPr/>
        </p:nvSpPr>
        <p:spPr bwMode="auto">
          <a:xfrm flipH="1">
            <a:off x="3200400" y="2209800"/>
            <a:ext cx="1524000" cy="1752600"/>
          </a:xfrm>
          <a:prstGeom prst="line">
            <a:avLst/>
          </a:prstGeom>
          <a:noFill/>
          <a:ln w="9525">
            <a:solidFill>
              <a:schemeClr val="bg2"/>
            </a:solidFill>
            <a:round/>
            <a:headEnd/>
            <a:tailEnd type="triangle" w="med" len="med"/>
          </a:ln>
        </p:spPr>
        <p:txBody>
          <a:bodyPr wrap="none" anchor="ctr"/>
          <a:lstStyle/>
          <a:p>
            <a:endParaRPr lang="en-US"/>
          </a:p>
        </p:txBody>
      </p:sp>
      <p:sp>
        <p:nvSpPr>
          <p:cNvPr id="11273" name="Line 10"/>
          <p:cNvSpPr>
            <a:spLocks noChangeShapeType="1"/>
          </p:cNvSpPr>
          <p:nvPr/>
        </p:nvSpPr>
        <p:spPr bwMode="auto">
          <a:xfrm flipH="1">
            <a:off x="2895600" y="2514600"/>
            <a:ext cx="2971800" cy="1752600"/>
          </a:xfrm>
          <a:prstGeom prst="line">
            <a:avLst/>
          </a:prstGeom>
          <a:noFill/>
          <a:ln w="9525">
            <a:solidFill>
              <a:srgbClr val="FF0000"/>
            </a:solidFill>
            <a:round/>
            <a:headEnd/>
            <a:tailEnd type="triangle" w="med" len="med"/>
          </a:ln>
        </p:spPr>
        <p:txBody>
          <a:bodyPr wrap="none" anchor="ctr"/>
          <a:lstStyle/>
          <a:p>
            <a:endParaRPr lang="en-US"/>
          </a:p>
        </p:txBody>
      </p:sp>
      <p:sp>
        <p:nvSpPr>
          <p:cNvPr id="11274" name="Line 11"/>
          <p:cNvSpPr>
            <a:spLocks noChangeShapeType="1"/>
          </p:cNvSpPr>
          <p:nvPr/>
        </p:nvSpPr>
        <p:spPr bwMode="auto">
          <a:xfrm flipH="1">
            <a:off x="3124200" y="2514600"/>
            <a:ext cx="2743200" cy="2057400"/>
          </a:xfrm>
          <a:prstGeom prst="line">
            <a:avLst/>
          </a:prstGeom>
          <a:noFill/>
          <a:ln w="9525">
            <a:solidFill>
              <a:srgbClr val="FF0000"/>
            </a:solidFill>
            <a:round/>
            <a:headEnd/>
            <a:tailEnd type="triangle" w="med" len="med"/>
          </a:ln>
        </p:spPr>
        <p:txBody>
          <a:bodyPr wrap="none" anchor="ctr"/>
          <a:lstStyle/>
          <a:p>
            <a:endParaRPr lang="en-US"/>
          </a:p>
        </p:txBody>
      </p:sp>
      <p:sp>
        <p:nvSpPr>
          <p:cNvPr id="11275" name="Line 12"/>
          <p:cNvSpPr>
            <a:spLocks noChangeShapeType="1"/>
          </p:cNvSpPr>
          <p:nvPr/>
        </p:nvSpPr>
        <p:spPr bwMode="auto">
          <a:xfrm flipH="1">
            <a:off x="2667000" y="2514600"/>
            <a:ext cx="3200400" cy="3276600"/>
          </a:xfrm>
          <a:prstGeom prst="line">
            <a:avLst/>
          </a:prstGeom>
          <a:noFill/>
          <a:ln w="9525">
            <a:solidFill>
              <a:srgbClr val="FF0000"/>
            </a:solidFill>
            <a:round/>
            <a:headEnd/>
            <a:tailEnd type="triangle" w="med" len="med"/>
          </a:ln>
        </p:spPr>
        <p:txBody>
          <a:bodyPr wrap="none" anchor="ctr"/>
          <a:lstStyle/>
          <a:p>
            <a:endParaRPr lang="en-US"/>
          </a:p>
        </p:txBody>
      </p:sp>
      <p:sp>
        <p:nvSpPr>
          <p:cNvPr id="11276" name="Line 14"/>
          <p:cNvSpPr>
            <a:spLocks noChangeShapeType="1"/>
          </p:cNvSpPr>
          <p:nvPr/>
        </p:nvSpPr>
        <p:spPr bwMode="auto">
          <a:xfrm flipH="1">
            <a:off x="3505200" y="5105400"/>
            <a:ext cx="1752600" cy="762000"/>
          </a:xfrm>
          <a:prstGeom prst="line">
            <a:avLst/>
          </a:prstGeom>
          <a:noFill/>
          <a:ln w="9525">
            <a:solidFill>
              <a:schemeClr val="tx1"/>
            </a:solidFill>
            <a:round/>
            <a:headEnd/>
            <a:tailEnd type="triangle" w="med" len="med"/>
          </a:ln>
        </p:spPr>
        <p:txBody>
          <a:bodyPr wrap="none" anchor="ctr"/>
          <a:lstStyle/>
          <a:p>
            <a:endParaRPr lang="en-US"/>
          </a:p>
        </p:txBody>
      </p:sp>
      <p:sp>
        <p:nvSpPr>
          <p:cNvPr id="11277" name="Text Box 15"/>
          <p:cNvSpPr txBox="1">
            <a:spLocks noChangeArrowheads="1"/>
          </p:cNvSpPr>
          <p:nvPr/>
        </p:nvSpPr>
        <p:spPr bwMode="auto">
          <a:xfrm>
            <a:off x="5181600" y="4800600"/>
            <a:ext cx="2687638" cy="457200"/>
          </a:xfrm>
          <a:prstGeom prst="rect">
            <a:avLst/>
          </a:prstGeom>
          <a:noFill/>
          <a:ln w="9525">
            <a:noFill/>
            <a:miter lim="800000"/>
            <a:headEnd/>
            <a:tailEnd/>
          </a:ln>
        </p:spPr>
        <p:txBody>
          <a:bodyPr wrap="none">
            <a:spAutoFit/>
          </a:bodyPr>
          <a:lstStyle/>
          <a:p>
            <a:r>
              <a:rPr lang="en-US"/>
              <a:t>(uses default values)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mtClean="0"/>
              <a:t>Transformations and Matrices</a:t>
            </a:r>
            <a:endParaRPr lang="th-TH" altLang="en-US" smtClean="0"/>
          </a:p>
        </p:txBody>
      </p:sp>
      <p:sp>
        <p:nvSpPr>
          <p:cNvPr id="27651" name="Rectangle 3">
            <a:extLst>
              <a:ext uri="{FF2B5EF4-FFF2-40B4-BE49-F238E27FC236}"/>
            </a:extLst>
          </p:cNvPr>
          <p:cNvSpPr>
            <a:spLocks noGrp="1" noChangeArrowheads="1"/>
          </p:cNvSpPr>
          <p:nvPr>
            <p:ph idx="1"/>
          </p:nvPr>
        </p:nvSpPr>
        <p:spPr>
          <a:xfrm>
            <a:off x="703263" y="1741488"/>
            <a:ext cx="7878762" cy="4183062"/>
          </a:xfrm>
        </p:spPr>
        <p:txBody>
          <a:bodyPr/>
          <a:lstStyle/>
          <a:p>
            <a:pPr eaLnBrk="1" hangingPunct="1">
              <a:defRPr/>
            </a:pPr>
            <a:r>
              <a:rPr lang="en-US" altLang="en-US" sz="2585"/>
              <a:t>Transformations are functions</a:t>
            </a:r>
          </a:p>
          <a:p>
            <a:pPr eaLnBrk="1" hangingPunct="1">
              <a:defRPr/>
            </a:pPr>
            <a:r>
              <a:rPr lang="en-US" altLang="en-US" sz="2585"/>
              <a:t>Matrices are functions representations</a:t>
            </a:r>
          </a:p>
          <a:p>
            <a:pPr eaLnBrk="1" hangingPunct="1">
              <a:defRPr/>
            </a:pPr>
            <a:r>
              <a:rPr lang="en-US" altLang="en-US" sz="2585"/>
              <a:t>Matrices represent linear transformation</a:t>
            </a:r>
          </a:p>
          <a:p>
            <a:pPr eaLnBrk="1" hangingPunct="1">
              <a:defRPr/>
            </a:pPr>
            <a:r>
              <a:rPr lang="en-US" altLang="en-US" sz="2585"/>
              <a:t>{2x2 Matrices} </a:t>
            </a:r>
            <a:r>
              <a:rPr lang="en-US" altLang="en-US" sz="2585">
                <a:sym typeface="Symbol" panose="05050102010706020507" pitchFamily="18" charset="2"/>
              </a:rPr>
              <a:t></a:t>
            </a:r>
            <a:r>
              <a:rPr lang="en-US" altLang="en-US" sz="2585"/>
              <a:t> {2D Linear Transformation}</a:t>
            </a:r>
            <a:endParaRPr lang="th-TH" altLang="en-US" sz="2585"/>
          </a:p>
        </p:txBody>
      </p:sp>
      <p:sp>
        <p:nvSpPr>
          <p:cNvPr id="6" name="Slide Number Placeholder 5">
            <a:extLst>
              <a:ext uri="{FF2B5EF4-FFF2-40B4-BE49-F238E27FC236}"/>
            </a:extLst>
          </p:cNvPr>
          <p:cNvSpPr>
            <a:spLocks noGrp="1"/>
          </p:cNvSpPr>
          <p:nvPr>
            <p:ph type="sldNum" sz="quarter" idx="12"/>
          </p:nvPr>
        </p:nvSpPr>
        <p:spPr/>
        <p:txBody>
          <a:bodyPr/>
          <a:lstStyle/>
          <a:p>
            <a:pPr eaLnBrk="1" hangingPunct="1"/>
            <a:fld id="{3CC95F64-F1C5-482F-8553-093918E33661}" type="slidenum">
              <a:rPr lang="en-US" altLang="en-US" sz="1100">
                <a:latin typeface="Tahoma" pitchFamily="34" charset="0"/>
                <a:cs typeface="Angsana New" pitchFamily="18" charset="-34"/>
              </a:rPr>
              <a:pPr eaLnBrk="1" hangingPunct="1"/>
              <a:t>26</a:t>
            </a:fld>
            <a:endParaRPr lang="th-TH" altLang="en-US" sz="1100">
              <a:latin typeface="Tahoma" pitchFamily="34" charset="0"/>
              <a:cs typeface="Angsana New" pitchFamily="18" charset="-34"/>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mtClean="0"/>
              <a:t>Transformations (1/3)</a:t>
            </a:r>
            <a:endParaRPr lang="th-TH" altLang="en-US" smtClean="0"/>
          </a:p>
        </p:txBody>
      </p:sp>
      <p:sp>
        <p:nvSpPr>
          <p:cNvPr id="28675" name="Rectangle 3">
            <a:extLst>
              <a:ext uri="{FF2B5EF4-FFF2-40B4-BE49-F238E27FC236}"/>
            </a:extLst>
          </p:cNvPr>
          <p:cNvSpPr>
            <a:spLocks noGrp="1" noChangeArrowheads="1"/>
          </p:cNvSpPr>
          <p:nvPr>
            <p:ph idx="1"/>
          </p:nvPr>
        </p:nvSpPr>
        <p:spPr/>
        <p:txBody>
          <a:bodyPr/>
          <a:lstStyle/>
          <a:p>
            <a:pPr eaLnBrk="1" hangingPunct="1">
              <a:defRPr/>
            </a:pPr>
            <a:r>
              <a:rPr lang="en-US" altLang="en-US" sz="2585"/>
              <a:t>What are they?</a:t>
            </a:r>
          </a:p>
          <a:p>
            <a:pPr lvl="1" eaLnBrk="1" hangingPunct="1">
              <a:defRPr/>
            </a:pPr>
            <a:r>
              <a:rPr lang="en-US" altLang="en-US" sz="2215"/>
              <a:t>changing something to something else via rules</a:t>
            </a:r>
          </a:p>
          <a:p>
            <a:pPr lvl="1" eaLnBrk="1" hangingPunct="1">
              <a:defRPr/>
            </a:pPr>
            <a:r>
              <a:rPr lang="en-US" altLang="en-US" sz="2215"/>
              <a:t>mathematics: mapping between values in a range set and domain set (function/relation)</a:t>
            </a:r>
          </a:p>
          <a:p>
            <a:pPr lvl="1" eaLnBrk="1" hangingPunct="1">
              <a:defRPr/>
            </a:pPr>
            <a:r>
              <a:rPr lang="en-US" altLang="en-US" sz="2215"/>
              <a:t>geometric: translate, rotate, scale, shear,…</a:t>
            </a:r>
          </a:p>
          <a:p>
            <a:pPr eaLnBrk="1" hangingPunct="1">
              <a:defRPr/>
            </a:pPr>
            <a:r>
              <a:rPr lang="en-US" altLang="en-US" sz="2585"/>
              <a:t>Why are they important to graphics?</a:t>
            </a:r>
          </a:p>
          <a:p>
            <a:pPr lvl="1" eaLnBrk="1" hangingPunct="1">
              <a:defRPr/>
            </a:pPr>
            <a:r>
              <a:rPr lang="en-US" altLang="en-US" sz="2215"/>
              <a:t>moving objects on screen / in space</a:t>
            </a:r>
          </a:p>
          <a:p>
            <a:pPr lvl="1" eaLnBrk="1" hangingPunct="1">
              <a:defRPr/>
            </a:pPr>
            <a:r>
              <a:rPr lang="en-US" altLang="en-US" sz="2215"/>
              <a:t>mapping from model space to screen space</a:t>
            </a:r>
          </a:p>
          <a:p>
            <a:pPr lvl="1" eaLnBrk="1" hangingPunct="1">
              <a:defRPr/>
            </a:pPr>
            <a:r>
              <a:rPr lang="en-US" altLang="en-US" sz="2215"/>
              <a:t>specifying parent/child relationships</a:t>
            </a:r>
          </a:p>
          <a:p>
            <a:pPr lvl="1" eaLnBrk="1" hangingPunct="1">
              <a:defRPr/>
            </a:pPr>
            <a:r>
              <a:rPr lang="en-US" altLang="en-US" sz="2215"/>
              <a:t>… </a:t>
            </a:r>
          </a:p>
          <a:p>
            <a:pPr eaLnBrk="1" hangingPunct="1">
              <a:defRPr/>
            </a:pPr>
            <a:endParaRPr lang="th-TH" altLang="en-US" sz="2585"/>
          </a:p>
        </p:txBody>
      </p:sp>
      <p:sp>
        <p:nvSpPr>
          <p:cNvPr id="6" name="Slide Number Placeholder 5">
            <a:extLst>
              <a:ext uri="{FF2B5EF4-FFF2-40B4-BE49-F238E27FC236}"/>
            </a:extLst>
          </p:cNvPr>
          <p:cNvSpPr>
            <a:spLocks noGrp="1"/>
          </p:cNvSpPr>
          <p:nvPr>
            <p:ph type="sldNum" sz="quarter" idx="12"/>
          </p:nvPr>
        </p:nvSpPr>
        <p:spPr/>
        <p:txBody>
          <a:bodyPr/>
          <a:lstStyle/>
          <a:p>
            <a:pPr eaLnBrk="1" hangingPunct="1"/>
            <a:fld id="{E2FC0A89-B889-4265-9967-A0C6FD849A8F}" type="slidenum">
              <a:rPr lang="en-US" altLang="en-US" sz="1100">
                <a:latin typeface="Tahoma" pitchFamily="34" charset="0"/>
                <a:cs typeface="Angsana New" pitchFamily="18" charset="-34"/>
              </a:rPr>
              <a:pPr eaLnBrk="1" hangingPunct="1"/>
              <a:t>27</a:t>
            </a:fld>
            <a:endParaRPr lang="th-TH" altLang="en-US" sz="1100">
              <a:latin typeface="Tahoma" pitchFamily="34" charset="0"/>
              <a:cs typeface="Angsana New" pitchFamily="18" charset="-34"/>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mtClean="0"/>
              <a:t>Transformation (2/3)</a:t>
            </a:r>
            <a:endParaRPr lang="th-TH" altLang="en-US" smtClean="0"/>
          </a:p>
        </p:txBody>
      </p:sp>
      <p:sp>
        <p:nvSpPr>
          <p:cNvPr id="29699" name="Rectangle 3">
            <a:extLst>
              <a:ext uri="{FF2B5EF4-FFF2-40B4-BE49-F238E27FC236}"/>
            </a:extLst>
          </p:cNvPr>
          <p:cNvSpPr>
            <a:spLocks noGrp="1" noChangeArrowheads="1"/>
          </p:cNvSpPr>
          <p:nvPr>
            <p:ph idx="1"/>
          </p:nvPr>
        </p:nvSpPr>
        <p:spPr>
          <a:xfrm>
            <a:off x="703263" y="1741488"/>
            <a:ext cx="3376612" cy="2249487"/>
          </a:xfrm>
        </p:spPr>
        <p:txBody>
          <a:bodyPr/>
          <a:lstStyle/>
          <a:p>
            <a:pPr eaLnBrk="1" hangingPunct="1">
              <a:defRPr/>
            </a:pPr>
            <a:r>
              <a:rPr lang="en-US" altLang="en-US" sz="2585"/>
              <a:t>Translation</a:t>
            </a:r>
          </a:p>
          <a:p>
            <a:pPr lvl="1" eaLnBrk="1" hangingPunct="1">
              <a:defRPr/>
            </a:pPr>
            <a:r>
              <a:rPr lang="en-US" altLang="en-US" sz="2215"/>
              <a:t>Moving an object</a:t>
            </a:r>
          </a:p>
          <a:p>
            <a:pPr eaLnBrk="1" hangingPunct="1">
              <a:defRPr/>
            </a:pPr>
            <a:r>
              <a:rPr lang="en-US" altLang="en-US" sz="2585"/>
              <a:t>Scale </a:t>
            </a:r>
          </a:p>
          <a:p>
            <a:pPr lvl="1" eaLnBrk="1" hangingPunct="1">
              <a:defRPr/>
            </a:pPr>
            <a:r>
              <a:rPr lang="en-US" altLang="en-US" sz="2215"/>
              <a:t>Changing the size of an object</a:t>
            </a:r>
            <a:endParaRPr lang="th-TH" altLang="en-US" sz="2215"/>
          </a:p>
        </p:txBody>
      </p:sp>
      <p:sp>
        <p:nvSpPr>
          <p:cNvPr id="36" name="Date Placeholder 3">
            <a:extLst>
              <a:ext uri="{FF2B5EF4-FFF2-40B4-BE49-F238E27FC236}"/>
            </a:extLst>
          </p:cNvPr>
          <p:cNvSpPr>
            <a:spLocks noGrp="1"/>
          </p:cNvSpPr>
          <p:nvPr>
            <p:ph type="dt" sz="quarter" idx="10"/>
          </p:nvPr>
        </p:nvSpPr>
        <p:spPr/>
        <p:txBody>
          <a:bodyPr/>
          <a:lstStyle/>
          <a:p>
            <a:pPr>
              <a:defRPr/>
            </a:pPr>
            <a:fld id="{88666AFD-E4F2-420E-8A4E-135FCF5E01DC}" type="datetime4">
              <a:rPr lang="en-US"/>
              <a:pPr>
                <a:defRPr/>
              </a:pPr>
              <a:t>June 11, 2022</a:t>
            </a:fld>
            <a:endParaRPr lang="th-TH"/>
          </a:p>
        </p:txBody>
      </p:sp>
      <p:sp>
        <p:nvSpPr>
          <p:cNvPr id="38" name="Slide Number Placeholder 5">
            <a:extLst>
              <a:ext uri="{FF2B5EF4-FFF2-40B4-BE49-F238E27FC236}"/>
            </a:extLst>
          </p:cNvPr>
          <p:cNvSpPr>
            <a:spLocks noGrp="1"/>
          </p:cNvSpPr>
          <p:nvPr>
            <p:ph type="sldNum" sz="quarter" idx="12"/>
          </p:nvPr>
        </p:nvSpPr>
        <p:spPr/>
        <p:txBody>
          <a:bodyPr/>
          <a:lstStyle/>
          <a:p>
            <a:pPr eaLnBrk="1" hangingPunct="1"/>
            <a:fld id="{D2ED7639-596F-4711-8AB9-86A399EBCC90}" type="slidenum">
              <a:rPr lang="en-US" altLang="en-US" sz="1100">
                <a:latin typeface="Tahoma" pitchFamily="34" charset="0"/>
                <a:cs typeface="Angsana New" pitchFamily="18" charset="-34"/>
              </a:rPr>
              <a:pPr eaLnBrk="1" hangingPunct="1"/>
              <a:t>28</a:t>
            </a:fld>
            <a:endParaRPr lang="th-TH" altLang="en-US" sz="1100">
              <a:latin typeface="Tahoma" pitchFamily="34" charset="0"/>
              <a:cs typeface="Angsana New" pitchFamily="18" charset="-34"/>
            </a:endParaRPr>
          </a:p>
        </p:txBody>
      </p:sp>
      <p:grpSp>
        <p:nvGrpSpPr>
          <p:cNvPr id="14342" name="Group 34"/>
          <p:cNvGrpSpPr>
            <a:grpSpLocks/>
          </p:cNvGrpSpPr>
          <p:nvPr/>
        </p:nvGrpSpPr>
        <p:grpSpPr bwMode="auto">
          <a:xfrm>
            <a:off x="5064125" y="1247775"/>
            <a:ext cx="3541713" cy="2322513"/>
            <a:chOff x="3467" y="841"/>
            <a:chExt cx="2417" cy="1584"/>
          </a:xfrm>
        </p:grpSpPr>
        <p:sp>
          <p:nvSpPr>
            <p:cNvPr id="29715" name="AutoShape 4">
              <a:extLst>
                <a:ext uri="{FF2B5EF4-FFF2-40B4-BE49-F238E27FC236}"/>
              </a:extLst>
            </p:cNvPr>
            <p:cNvSpPr>
              <a:spLocks noChangeArrowheads="1"/>
            </p:cNvSpPr>
            <p:nvPr/>
          </p:nvSpPr>
          <p:spPr bwMode="auto">
            <a:xfrm>
              <a:off x="3467" y="841"/>
              <a:ext cx="2417" cy="1584"/>
            </a:xfrm>
            <a:prstGeom prst="roundRect">
              <a:avLst>
                <a:gd name="adj" fmla="val 6787"/>
              </a:avLst>
            </a:prstGeom>
            <a:solidFill>
              <a:srgbClr val="FFFFFF"/>
            </a:solidFill>
            <a:ln w="12700">
              <a:solidFill>
                <a:srgbClr val="000000"/>
              </a:solidFill>
              <a:round/>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pSp>
          <p:nvGrpSpPr>
            <p:cNvPr id="14356" name="Group 5"/>
            <p:cNvGrpSpPr>
              <a:grpSpLocks/>
            </p:cNvGrpSpPr>
            <p:nvPr/>
          </p:nvGrpSpPr>
          <p:grpSpPr bwMode="auto">
            <a:xfrm>
              <a:off x="3622" y="1557"/>
              <a:ext cx="778" cy="581"/>
              <a:chOff x="1903" y="2324"/>
              <a:chExt cx="718" cy="581"/>
            </a:xfrm>
          </p:grpSpPr>
          <p:sp>
            <p:nvSpPr>
              <p:cNvPr id="29730" name="Rectangle 6">
                <a:extLst>
                  <a:ext uri="{FF2B5EF4-FFF2-40B4-BE49-F238E27FC236}"/>
                </a:extLst>
              </p:cNvPr>
              <p:cNvSpPr>
                <a:spLocks noChangeArrowheads="1"/>
              </p:cNvSpPr>
              <p:nvPr/>
            </p:nvSpPr>
            <p:spPr bwMode="auto">
              <a:xfrm>
                <a:off x="1975" y="2547"/>
                <a:ext cx="582" cy="358"/>
              </a:xfrm>
              <a:prstGeom prst="rect">
                <a:avLst/>
              </a:prstGeom>
              <a:blipFill dpi="0" rotWithShape="0">
                <a:blip r:embed="rId2" cstate="print"/>
                <a:srcRect/>
                <a:tile tx="0" ty="0" sx="100000" sy="100000" flip="none" algn="tl"/>
              </a:blipFill>
              <a:ln w="12700">
                <a:solidFill>
                  <a:srgbClr val="000000"/>
                </a:solidFill>
                <a:miter lim="800000"/>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9731" name="Freeform 7">
                <a:extLst>
                  <a:ext uri="{FF2B5EF4-FFF2-40B4-BE49-F238E27FC236}"/>
                </a:extLst>
              </p:cNvPr>
              <p:cNvSpPr>
                <a:spLocks/>
              </p:cNvSpPr>
              <p:nvPr/>
            </p:nvSpPr>
            <p:spPr bwMode="auto">
              <a:xfrm>
                <a:off x="1903" y="2324"/>
                <a:ext cx="718" cy="223"/>
              </a:xfrm>
              <a:custGeom>
                <a:avLst/>
                <a:gdLst>
                  <a:gd name="T0" fmla="*/ 0 w 718"/>
                  <a:gd name="T1" fmla="*/ 223 h 223"/>
                  <a:gd name="T2" fmla="*/ 718 w 718"/>
                  <a:gd name="T3" fmla="*/ 223 h 223"/>
                  <a:gd name="T4" fmla="*/ 359 w 718"/>
                  <a:gd name="T5" fmla="*/ 0 h 223"/>
                  <a:gd name="T6" fmla="*/ 0 w 718"/>
                  <a:gd name="T7" fmla="*/ 223 h 223"/>
                  <a:gd name="T8" fmla="*/ 0 60000 65536"/>
                  <a:gd name="T9" fmla="*/ 0 60000 65536"/>
                  <a:gd name="T10" fmla="*/ 0 60000 65536"/>
                  <a:gd name="T11" fmla="*/ 0 60000 65536"/>
                  <a:gd name="T12" fmla="*/ 0 w 718"/>
                  <a:gd name="T13" fmla="*/ 0 h 223"/>
                  <a:gd name="T14" fmla="*/ 718 w 718"/>
                  <a:gd name="T15" fmla="*/ 223 h 223"/>
                </a:gdLst>
                <a:ahLst/>
                <a:cxnLst>
                  <a:cxn ang="T8">
                    <a:pos x="T0" y="T1"/>
                  </a:cxn>
                  <a:cxn ang="T9">
                    <a:pos x="T2" y="T3"/>
                  </a:cxn>
                  <a:cxn ang="T10">
                    <a:pos x="T4" y="T5"/>
                  </a:cxn>
                  <a:cxn ang="T11">
                    <a:pos x="T6" y="T7"/>
                  </a:cxn>
                </a:cxnLst>
                <a:rect l="T12" t="T13" r="T14" b="T15"/>
                <a:pathLst>
                  <a:path w="718" h="223">
                    <a:moveTo>
                      <a:pt x="0" y="223"/>
                    </a:moveTo>
                    <a:lnTo>
                      <a:pt x="718" y="223"/>
                    </a:lnTo>
                    <a:lnTo>
                      <a:pt x="359" y="0"/>
                    </a:lnTo>
                    <a:lnTo>
                      <a:pt x="0" y="223"/>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9732" name="Rectangle 8">
                <a:extLst>
                  <a:ext uri="{FF2B5EF4-FFF2-40B4-BE49-F238E27FC236}"/>
                </a:extLst>
              </p:cNvPr>
              <p:cNvSpPr>
                <a:spLocks noChangeArrowheads="1"/>
              </p:cNvSpPr>
              <p:nvPr/>
            </p:nvSpPr>
            <p:spPr bwMode="auto">
              <a:xfrm>
                <a:off x="2334" y="2634"/>
                <a:ext cx="151" cy="184"/>
              </a:xfrm>
              <a:prstGeom prst="rect">
                <a:avLst/>
              </a:prstGeom>
              <a:solidFill>
                <a:srgbClr val="FFFFFF"/>
              </a:solidFill>
              <a:ln w="12700">
                <a:solidFill>
                  <a:srgbClr val="000000"/>
                </a:solidFill>
                <a:miter lim="800000"/>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9733" name="Rectangle 9">
                <a:extLst>
                  <a:ext uri="{FF2B5EF4-FFF2-40B4-BE49-F238E27FC236}"/>
                </a:extLst>
              </p:cNvPr>
              <p:cNvSpPr>
                <a:spLocks noChangeArrowheads="1"/>
              </p:cNvSpPr>
              <p:nvPr/>
            </p:nvSpPr>
            <p:spPr bwMode="auto">
              <a:xfrm>
                <a:off x="2047" y="2634"/>
                <a:ext cx="151" cy="271"/>
              </a:xfrm>
              <a:prstGeom prst="rect">
                <a:avLst/>
              </a:prstGeom>
              <a:solidFill>
                <a:srgbClr val="FFFFFF"/>
              </a:solidFill>
              <a:ln w="12700">
                <a:solidFill>
                  <a:srgbClr val="000000"/>
                </a:solidFill>
                <a:miter lim="800000"/>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pSp>
        <p:grpSp>
          <p:nvGrpSpPr>
            <p:cNvPr id="14357" name="Group 10"/>
            <p:cNvGrpSpPr>
              <a:grpSpLocks/>
            </p:cNvGrpSpPr>
            <p:nvPr/>
          </p:nvGrpSpPr>
          <p:grpSpPr bwMode="auto">
            <a:xfrm>
              <a:off x="4848" y="1056"/>
              <a:ext cx="777" cy="581"/>
              <a:chOff x="3035" y="1823"/>
              <a:chExt cx="718" cy="581"/>
            </a:xfrm>
          </p:grpSpPr>
          <p:sp>
            <p:nvSpPr>
              <p:cNvPr id="29726" name="Rectangle 11">
                <a:extLst>
                  <a:ext uri="{FF2B5EF4-FFF2-40B4-BE49-F238E27FC236}"/>
                </a:extLst>
              </p:cNvPr>
              <p:cNvSpPr>
                <a:spLocks noChangeArrowheads="1"/>
              </p:cNvSpPr>
              <p:nvPr/>
            </p:nvSpPr>
            <p:spPr bwMode="auto">
              <a:xfrm>
                <a:off x="3107" y="2046"/>
                <a:ext cx="582" cy="357"/>
              </a:xfrm>
              <a:prstGeom prst="rect">
                <a:avLst/>
              </a:prstGeom>
              <a:blipFill dpi="0" rotWithShape="0">
                <a:blip r:embed="rId2" cstate="print"/>
                <a:srcRect/>
                <a:tile tx="0" ty="0" sx="100000" sy="100000" flip="none" algn="tl"/>
              </a:blipFill>
              <a:ln w="12700">
                <a:solidFill>
                  <a:srgbClr val="000000"/>
                </a:solidFill>
                <a:miter lim="800000"/>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9727" name="Freeform 12">
                <a:extLst>
                  <a:ext uri="{FF2B5EF4-FFF2-40B4-BE49-F238E27FC236}"/>
                </a:extLst>
              </p:cNvPr>
              <p:cNvSpPr>
                <a:spLocks/>
              </p:cNvSpPr>
              <p:nvPr/>
            </p:nvSpPr>
            <p:spPr bwMode="auto">
              <a:xfrm>
                <a:off x="3035" y="1823"/>
                <a:ext cx="718" cy="223"/>
              </a:xfrm>
              <a:custGeom>
                <a:avLst/>
                <a:gdLst>
                  <a:gd name="T0" fmla="*/ 0 w 718"/>
                  <a:gd name="T1" fmla="*/ 223 h 223"/>
                  <a:gd name="T2" fmla="*/ 718 w 718"/>
                  <a:gd name="T3" fmla="*/ 223 h 223"/>
                  <a:gd name="T4" fmla="*/ 359 w 718"/>
                  <a:gd name="T5" fmla="*/ 0 h 223"/>
                  <a:gd name="T6" fmla="*/ 0 w 718"/>
                  <a:gd name="T7" fmla="*/ 223 h 223"/>
                  <a:gd name="T8" fmla="*/ 0 60000 65536"/>
                  <a:gd name="T9" fmla="*/ 0 60000 65536"/>
                  <a:gd name="T10" fmla="*/ 0 60000 65536"/>
                  <a:gd name="T11" fmla="*/ 0 60000 65536"/>
                  <a:gd name="T12" fmla="*/ 0 w 718"/>
                  <a:gd name="T13" fmla="*/ 0 h 223"/>
                  <a:gd name="T14" fmla="*/ 718 w 718"/>
                  <a:gd name="T15" fmla="*/ 223 h 223"/>
                </a:gdLst>
                <a:ahLst/>
                <a:cxnLst>
                  <a:cxn ang="T8">
                    <a:pos x="T0" y="T1"/>
                  </a:cxn>
                  <a:cxn ang="T9">
                    <a:pos x="T2" y="T3"/>
                  </a:cxn>
                  <a:cxn ang="T10">
                    <a:pos x="T4" y="T5"/>
                  </a:cxn>
                  <a:cxn ang="T11">
                    <a:pos x="T6" y="T7"/>
                  </a:cxn>
                </a:cxnLst>
                <a:rect l="T12" t="T13" r="T14" b="T15"/>
                <a:pathLst>
                  <a:path w="718" h="223">
                    <a:moveTo>
                      <a:pt x="0" y="223"/>
                    </a:moveTo>
                    <a:lnTo>
                      <a:pt x="718" y="223"/>
                    </a:lnTo>
                    <a:lnTo>
                      <a:pt x="359" y="0"/>
                    </a:lnTo>
                    <a:lnTo>
                      <a:pt x="0" y="223"/>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9728" name="Rectangle 13">
                <a:extLst>
                  <a:ext uri="{FF2B5EF4-FFF2-40B4-BE49-F238E27FC236}"/>
                </a:extLst>
              </p:cNvPr>
              <p:cNvSpPr>
                <a:spLocks noChangeArrowheads="1"/>
              </p:cNvSpPr>
              <p:nvPr/>
            </p:nvSpPr>
            <p:spPr bwMode="auto">
              <a:xfrm>
                <a:off x="3466" y="2133"/>
                <a:ext cx="151" cy="183"/>
              </a:xfrm>
              <a:prstGeom prst="rect">
                <a:avLst/>
              </a:prstGeom>
              <a:solidFill>
                <a:srgbClr val="FFFFFF"/>
              </a:solidFill>
              <a:ln w="12700">
                <a:solidFill>
                  <a:srgbClr val="000000"/>
                </a:solidFill>
                <a:miter lim="800000"/>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9729" name="Rectangle 14">
                <a:extLst>
                  <a:ext uri="{FF2B5EF4-FFF2-40B4-BE49-F238E27FC236}"/>
                </a:extLst>
              </p:cNvPr>
              <p:cNvSpPr>
                <a:spLocks noChangeArrowheads="1"/>
              </p:cNvSpPr>
              <p:nvPr/>
            </p:nvSpPr>
            <p:spPr bwMode="auto">
              <a:xfrm>
                <a:off x="3179" y="2133"/>
                <a:ext cx="151" cy="271"/>
              </a:xfrm>
              <a:prstGeom prst="rect">
                <a:avLst/>
              </a:prstGeom>
              <a:solidFill>
                <a:srgbClr val="FFFFFF"/>
              </a:solidFill>
              <a:ln w="12700">
                <a:solidFill>
                  <a:srgbClr val="000000"/>
                </a:solidFill>
                <a:miter lim="800000"/>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pSp>
        <p:sp>
          <p:nvSpPr>
            <p:cNvPr id="29718" name="Arc 15">
              <a:extLst>
                <a:ext uri="{FF2B5EF4-FFF2-40B4-BE49-F238E27FC236}"/>
              </a:extLst>
            </p:cNvPr>
            <p:cNvSpPr>
              <a:spLocks/>
            </p:cNvSpPr>
            <p:nvPr/>
          </p:nvSpPr>
          <p:spPr bwMode="auto">
            <a:xfrm>
              <a:off x="3985" y="1056"/>
              <a:ext cx="70" cy="79"/>
            </a:xfrm>
            <a:custGeom>
              <a:avLst/>
              <a:gdLst>
                <a:gd name="T0" fmla="*/ 0 w 17452"/>
                <a:gd name="T1" fmla="*/ 0 h 21600"/>
                <a:gd name="T2" fmla="*/ 0 w 17452"/>
                <a:gd name="T3" fmla="*/ 0 h 21600"/>
                <a:gd name="T4" fmla="*/ 0 w 17452"/>
                <a:gd name="T5" fmla="*/ 0 h 21600"/>
                <a:gd name="T6" fmla="*/ 0 60000 65536"/>
                <a:gd name="T7" fmla="*/ 0 60000 65536"/>
                <a:gd name="T8" fmla="*/ 0 60000 65536"/>
                <a:gd name="T9" fmla="*/ 0 w 17452"/>
                <a:gd name="T10" fmla="*/ 0 h 21600"/>
                <a:gd name="T11" fmla="*/ 17452 w 17452"/>
                <a:gd name="T12" fmla="*/ 21600 h 21600"/>
              </a:gdLst>
              <a:ahLst/>
              <a:cxnLst>
                <a:cxn ang="T6">
                  <a:pos x="T0" y="T1"/>
                </a:cxn>
                <a:cxn ang="T7">
                  <a:pos x="T2" y="T3"/>
                </a:cxn>
                <a:cxn ang="T8">
                  <a:pos x="T4" y="T5"/>
                </a:cxn>
              </a:cxnLst>
              <a:rect l="T9" t="T10" r="T11" b="T12"/>
              <a:pathLst>
                <a:path w="17452" h="21600" fill="none" extrusionOk="0">
                  <a:moveTo>
                    <a:pt x="17452" y="19758"/>
                  </a:moveTo>
                  <a:cubicBezTo>
                    <a:pt x="14703" y="20972"/>
                    <a:pt x="11731" y="21599"/>
                    <a:pt x="8726" y="21600"/>
                  </a:cubicBezTo>
                  <a:cubicBezTo>
                    <a:pt x="5720" y="21600"/>
                    <a:pt x="2748" y="20972"/>
                    <a:pt x="-1" y="19758"/>
                  </a:cubicBezTo>
                </a:path>
                <a:path w="17452" h="21600" stroke="0" extrusionOk="0">
                  <a:moveTo>
                    <a:pt x="17452" y="19758"/>
                  </a:moveTo>
                  <a:cubicBezTo>
                    <a:pt x="14703" y="20972"/>
                    <a:pt x="11731" y="21599"/>
                    <a:pt x="8726" y="21600"/>
                  </a:cubicBezTo>
                  <a:cubicBezTo>
                    <a:pt x="5720" y="21600"/>
                    <a:pt x="2748" y="20972"/>
                    <a:pt x="-1" y="19758"/>
                  </a:cubicBezTo>
                  <a:lnTo>
                    <a:pt x="872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9719" name="Arc 16">
              <a:extLst>
                <a:ext uri="{FF2B5EF4-FFF2-40B4-BE49-F238E27FC236}"/>
              </a:extLst>
            </p:cNvPr>
            <p:cNvSpPr>
              <a:spLocks/>
            </p:cNvSpPr>
            <p:nvPr/>
          </p:nvSpPr>
          <p:spPr bwMode="auto">
            <a:xfrm>
              <a:off x="3985" y="1478"/>
              <a:ext cx="68" cy="80"/>
            </a:xfrm>
            <a:custGeom>
              <a:avLst/>
              <a:gdLst>
                <a:gd name="T0" fmla="*/ 0 w 17056"/>
                <a:gd name="T1" fmla="*/ 0 h 21600"/>
                <a:gd name="T2" fmla="*/ 0 w 17056"/>
                <a:gd name="T3" fmla="*/ 0 h 21600"/>
                <a:gd name="T4" fmla="*/ 0 w 17056"/>
                <a:gd name="T5" fmla="*/ 0 h 21600"/>
                <a:gd name="T6" fmla="*/ 0 60000 65536"/>
                <a:gd name="T7" fmla="*/ 0 60000 65536"/>
                <a:gd name="T8" fmla="*/ 0 60000 65536"/>
                <a:gd name="T9" fmla="*/ 0 w 17056"/>
                <a:gd name="T10" fmla="*/ 0 h 21600"/>
                <a:gd name="T11" fmla="*/ 17056 w 17056"/>
                <a:gd name="T12" fmla="*/ 21600 h 21600"/>
              </a:gdLst>
              <a:ahLst/>
              <a:cxnLst>
                <a:cxn ang="T6">
                  <a:pos x="T0" y="T1"/>
                </a:cxn>
                <a:cxn ang="T7">
                  <a:pos x="T2" y="T3"/>
                </a:cxn>
                <a:cxn ang="T8">
                  <a:pos x="T4" y="T5"/>
                </a:cxn>
              </a:cxnLst>
              <a:rect l="T9" t="T10" r="T11" b="T12"/>
              <a:pathLst>
                <a:path w="17056" h="21600" fill="none" extrusionOk="0">
                  <a:moveTo>
                    <a:pt x="-1" y="1754"/>
                  </a:moveTo>
                  <a:cubicBezTo>
                    <a:pt x="2694" y="597"/>
                    <a:pt x="5595" y="-1"/>
                    <a:pt x="8528" y="0"/>
                  </a:cubicBezTo>
                  <a:cubicBezTo>
                    <a:pt x="11460" y="0"/>
                    <a:pt x="14361" y="597"/>
                    <a:pt x="17056" y="1754"/>
                  </a:cubicBezTo>
                </a:path>
                <a:path w="17056" h="21600" stroke="0" extrusionOk="0">
                  <a:moveTo>
                    <a:pt x="-1" y="1754"/>
                  </a:moveTo>
                  <a:cubicBezTo>
                    <a:pt x="2694" y="597"/>
                    <a:pt x="5595" y="-1"/>
                    <a:pt x="8528" y="0"/>
                  </a:cubicBezTo>
                  <a:cubicBezTo>
                    <a:pt x="11460" y="0"/>
                    <a:pt x="14361" y="597"/>
                    <a:pt x="17056" y="1754"/>
                  </a:cubicBezTo>
                  <a:lnTo>
                    <a:pt x="8528" y="216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9720" name="Line 17">
              <a:extLst>
                <a:ext uri="{FF2B5EF4-FFF2-40B4-BE49-F238E27FC236}"/>
              </a:extLst>
            </p:cNvPr>
            <p:cNvSpPr>
              <a:spLocks noChangeShapeType="1"/>
            </p:cNvSpPr>
            <p:nvPr/>
          </p:nvSpPr>
          <p:spPr bwMode="auto">
            <a:xfrm flipV="1">
              <a:off x="4011" y="1120"/>
              <a:ext cx="1" cy="37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29721" name="Rectangle 18">
              <a:extLst>
                <a:ext uri="{FF2B5EF4-FFF2-40B4-BE49-F238E27FC236}"/>
              </a:extLst>
            </p:cNvPr>
            <p:cNvSpPr>
              <a:spLocks noChangeArrowheads="1"/>
            </p:cNvSpPr>
            <p:nvPr/>
          </p:nvSpPr>
          <p:spPr bwMode="auto">
            <a:xfrm>
              <a:off x="3787" y="1200"/>
              <a:ext cx="69"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292">
                  <a:solidFill>
                    <a:srgbClr val="000000"/>
                  </a:solidFill>
                  <a:latin typeface="Geneva" charset="0"/>
                </a:rPr>
                <a:t>t</a:t>
              </a:r>
              <a:r>
                <a:rPr lang="en-US" altLang="en-US" sz="1292" baseline="-25000">
                  <a:solidFill>
                    <a:srgbClr val="000000"/>
                  </a:solidFill>
                  <a:latin typeface="Geneva" charset="0"/>
                </a:rPr>
                <a:t>y</a:t>
              </a:r>
              <a:endParaRPr lang="en-US" altLang="en-US" sz="1662" u="sng">
                <a:solidFill>
                  <a:schemeClr val="tx1"/>
                </a:solidFill>
                <a:latin typeface="Times New Roman" panose="02020603050405020304" pitchFamily="18" charset="0"/>
                <a:cs typeface="Times New Roman" panose="02020603050405020304" pitchFamily="18" charset="0"/>
              </a:endParaRPr>
            </a:p>
          </p:txBody>
        </p:sp>
        <p:sp>
          <p:nvSpPr>
            <p:cNvPr id="29722" name="Arc 19">
              <a:extLst>
                <a:ext uri="{FF2B5EF4-FFF2-40B4-BE49-F238E27FC236}"/>
              </a:extLst>
            </p:cNvPr>
            <p:cNvSpPr>
              <a:spLocks/>
            </p:cNvSpPr>
            <p:nvPr/>
          </p:nvSpPr>
          <p:spPr bwMode="auto">
            <a:xfrm>
              <a:off x="5487" y="2098"/>
              <a:ext cx="86" cy="64"/>
            </a:xfrm>
            <a:custGeom>
              <a:avLst/>
              <a:gdLst>
                <a:gd name="T0" fmla="*/ 0 w 21600"/>
                <a:gd name="T1" fmla="*/ 0 h 17430"/>
                <a:gd name="T2" fmla="*/ 0 w 21600"/>
                <a:gd name="T3" fmla="*/ 0 h 17430"/>
                <a:gd name="T4" fmla="*/ 0 w 21600"/>
                <a:gd name="T5" fmla="*/ 0 h 17430"/>
                <a:gd name="T6" fmla="*/ 0 60000 65536"/>
                <a:gd name="T7" fmla="*/ 0 60000 65536"/>
                <a:gd name="T8" fmla="*/ 0 60000 65536"/>
                <a:gd name="T9" fmla="*/ 0 w 21600"/>
                <a:gd name="T10" fmla="*/ 0 h 17430"/>
                <a:gd name="T11" fmla="*/ 21600 w 21600"/>
                <a:gd name="T12" fmla="*/ 17430 h 17430"/>
              </a:gdLst>
              <a:ahLst/>
              <a:cxnLst>
                <a:cxn ang="T6">
                  <a:pos x="T0" y="T1"/>
                </a:cxn>
                <a:cxn ang="T7">
                  <a:pos x="T2" y="T3"/>
                </a:cxn>
                <a:cxn ang="T8">
                  <a:pos x="T4" y="T5"/>
                </a:cxn>
              </a:cxnLst>
              <a:rect l="T9" t="T10" r="T11" b="T12"/>
              <a:pathLst>
                <a:path w="21600" h="17430" fill="none" extrusionOk="0">
                  <a:moveTo>
                    <a:pt x="1737" y="17430"/>
                  </a:moveTo>
                  <a:cubicBezTo>
                    <a:pt x="590" y="14747"/>
                    <a:pt x="0" y="11860"/>
                    <a:pt x="0" y="8943"/>
                  </a:cubicBezTo>
                  <a:cubicBezTo>
                    <a:pt x="-1" y="5857"/>
                    <a:pt x="660" y="2808"/>
                    <a:pt x="1938" y="-1"/>
                  </a:cubicBezTo>
                </a:path>
                <a:path w="21600" h="17430" stroke="0" extrusionOk="0">
                  <a:moveTo>
                    <a:pt x="1737" y="17430"/>
                  </a:moveTo>
                  <a:cubicBezTo>
                    <a:pt x="590" y="14747"/>
                    <a:pt x="0" y="11860"/>
                    <a:pt x="0" y="8943"/>
                  </a:cubicBezTo>
                  <a:cubicBezTo>
                    <a:pt x="-1" y="5857"/>
                    <a:pt x="660" y="2808"/>
                    <a:pt x="1938" y="-1"/>
                  </a:cubicBezTo>
                  <a:lnTo>
                    <a:pt x="21600" y="89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9723" name="Arc 20">
              <a:extLst>
                <a:ext uri="{FF2B5EF4-FFF2-40B4-BE49-F238E27FC236}"/>
              </a:extLst>
            </p:cNvPr>
            <p:cNvSpPr>
              <a:spLocks/>
            </p:cNvSpPr>
            <p:nvPr/>
          </p:nvSpPr>
          <p:spPr bwMode="auto">
            <a:xfrm>
              <a:off x="4330" y="2098"/>
              <a:ext cx="87" cy="64"/>
            </a:xfrm>
            <a:custGeom>
              <a:avLst/>
              <a:gdLst>
                <a:gd name="T0" fmla="*/ 0 w 21600"/>
                <a:gd name="T1" fmla="*/ 0 h 17430"/>
                <a:gd name="T2" fmla="*/ 0 w 21600"/>
                <a:gd name="T3" fmla="*/ 0 h 17430"/>
                <a:gd name="T4" fmla="*/ 0 w 21600"/>
                <a:gd name="T5" fmla="*/ 0 h 17430"/>
                <a:gd name="T6" fmla="*/ 0 60000 65536"/>
                <a:gd name="T7" fmla="*/ 0 60000 65536"/>
                <a:gd name="T8" fmla="*/ 0 60000 65536"/>
                <a:gd name="T9" fmla="*/ 0 w 21600"/>
                <a:gd name="T10" fmla="*/ 0 h 17430"/>
                <a:gd name="T11" fmla="*/ 21600 w 21600"/>
                <a:gd name="T12" fmla="*/ 17430 h 17430"/>
              </a:gdLst>
              <a:ahLst/>
              <a:cxnLst>
                <a:cxn ang="T6">
                  <a:pos x="T0" y="T1"/>
                </a:cxn>
                <a:cxn ang="T7">
                  <a:pos x="T2" y="T3"/>
                </a:cxn>
                <a:cxn ang="T8">
                  <a:pos x="T4" y="T5"/>
                </a:cxn>
              </a:cxnLst>
              <a:rect l="T9" t="T10" r="T11" b="T12"/>
              <a:pathLst>
                <a:path w="21600" h="17430" fill="none" extrusionOk="0">
                  <a:moveTo>
                    <a:pt x="19661" y="-1"/>
                  </a:moveTo>
                  <a:cubicBezTo>
                    <a:pt x="20939" y="2808"/>
                    <a:pt x="21600" y="5857"/>
                    <a:pt x="21600" y="8943"/>
                  </a:cubicBezTo>
                  <a:cubicBezTo>
                    <a:pt x="21600" y="11860"/>
                    <a:pt x="21009" y="14747"/>
                    <a:pt x="19862" y="17430"/>
                  </a:cubicBezTo>
                </a:path>
                <a:path w="21600" h="17430" stroke="0" extrusionOk="0">
                  <a:moveTo>
                    <a:pt x="19661" y="-1"/>
                  </a:moveTo>
                  <a:cubicBezTo>
                    <a:pt x="20939" y="2808"/>
                    <a:pt x="21600" y="5857"/>
                    <a:pt x="21600" y="8943"/>
                  </a:cubicBezTo>
                  <a:cubicBezTo>
                    <a:pt x="21600" y="11860"/>
                    <a:pt x="21009" y="14747"/>
                    <a:pt x="19862" y="17430"/>
                  </a:cubicBezTo>
                  <a:lnTo>
                    <a:pt x="0" y="89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9724" name="Line 21">
              <a:extLst>
                <a:ext uri="{FF2B5EF4-FFF2-40B4-BE49-F238E27FC236}"/>
              </a:extLst>
            </p:cNvPr>
            <p:cNvSpPr>
              <a:spLocks noChangeShapeType="1"/>
            </p:cNvSpPr>
            <p:nvPr/>
          </p:nvSpPr>
          <p:spPr bwMode="auto">
            <a:xfrm>
              <a:off x="4391" y="2131"/>
              <a:ext cx="1104" cy="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29725" name="Rectangle 22">
              <a:extLst>
                <a:ext uri="{FF2B5EF4-FFF2-40B4-BE49-F238E27FC236}"/>
              </a:extLst>
            </p:cNvPr>
            <p:cNvSpPr>
              <a:spLocks noChangeArrowheads="1"/>
            </p:cNvSpPr>
            <p:nvPr/>
          </p:nvSpPr>
          <p:spPr bwMode="auto">
            <a:xfrm>
              <a:off x="4952" y="1916"/>
              <a:ext cx="68"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292">
                  <a:solidFill>
                    <a:srgbClr val="000000"/>
                  </a:solidFill>
                  <a:latin typeface="Geneva" charset="0"/>
                </a:rPr>
                <a:t>t</a:t>
              </a:r>
              <a:r>
                <a:rPr lang="en-US" altLang="en-US" sz="1292" baseline="-25000">
                  <a:solidFill>
                    <a:srgbClr val="000000"/>
                  </a:solidFill>
                  <a:latin typeface="Geneva" charset="0"/>
                </a:rPr>
                <a:t>x</a:t>
              </a:r>
              <a:endParaRPr lang="en-US" altLang="en-US" sz="1662" u="sng">
                <a:solidFill>
                  <a:schemeClr val="tx1"/>
                </a:solidFill>
                <a:latin typeface="Times New Roman" panose="02020603050405020304" pitchFamily="18" charset="0"/>
                <a:cs typeface="Times New Roman" panose="02020603050405020304" pitchFamily="18" charset="0"/>
              </a:endParaRPr>
            </a:p>
          </p:txBody>
        </p:sp>
      </p:grpSp>
      <p:grpSp>
        <p:nvGrpSpPr>
          <p:cNvPr id="14343" name="Group 33"/>
          <p:cNvGrpSpPr>
            <a:grpSpLocks/>
          </p:cNvGrpSpPr>
          <p:nvPr/>
        </p:nvGrpSpPr>
        <p:grpSpPr bwMode="auto">
          <a:xfrm>
            <a:off x="211138" y="3990975"/>
            <a:ext cx="6030912" cy="1931988"/>
            <a:chOff x="1728" y="2640"/>
            <a:chExt cx="4116" cy="1318"/>
          </a:xfrm>
        </p:grpSpPr>
        <p:pic>
          <p:nvPicPr>
            <p:cNvPr id="14346" name="Picture 23"/>
            <p:cNvPicPr>
              <a:picLocks noChangeArrowheads="1"/>
            </p:cNvPicPr>
            <p:nvPr/>
          </p:nvPicPr>
          <p:blipFill>
            <a:blip r:embed="rId3" cstate="print"/>
            <a:srcRect/>
            <a:stretch>
              <a:fillRect/>
            </a:stretch>
          </p:blipFill>
          <p:spPr bwMode="auto">
            <a:xfrm>
              <a:off x="2404" y="2640"/>
              <a:ext cx="2695" cy="904"/>
            </a:xfrm>
            <a:prstGeom prst="rect">
              <a:avLst/>
            </a:prstGeom>
            <a:noFill/>
            <a:ln w="12700">
              <a:noFill/>
              <a:miter lim="800000"/>
              <a:headEnd/>
              <a:tailEnd/>
            </a:ln>
          </p:spPr>
        </p:pic>
        <p:sp>
          <p:nvSpPr>
            <p:cNvPr id="29707" name="Line 24">
              <a:extLst>
                <a:ext uri="{FF2B5EF4-FFF2-40B4-BE49-F238E27FC236}"/>
              </a:extLst>
            </p:cNvPr>
            <p:cNvSpPr>
              <a:spLocks noChangeShapeType="1"/>
            </p:cNvSpPr>
            <p:nvPr/>
          </p:nvSpPr>
          <p:spPr bwMode="auto">
            <a:xfrm>
              <a:off x="2196" y="2952"/>
              <a:ext cx="0" cy="576"/>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9708" name="Line 25">
              <a:extLst>
                <a:ext uri="{FF2B5EF4-FFF2-40B4-BE49-F238E27FC236}"/>
              </a:extLst>
            </p:cNvPr>
            <p:cNvSpPr>
              <a:spLocks noChangeShapeType="1"/>
            </p:cNvSpPr>
            <p:nvPr/>
          </p:nvSpPr>
          <p:spPr bwMode="auto">
            <a:xfrm>
              <a:off x="2508" y="3720"/>
              <a:ext cx="624"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9709" name="Line 26">
              <a:extLst>
                <a:ext uri="{FF2B5EF4-FFF2-40B4-BE49-F238E27FC236}"/>
              </a:extLst>
            </p:cNvPr>
            <p:cNvSpPr>
              <a:spLocks noChangeShapeType="1"/>
            </p:cNvSpPr>
            <p:nvPr/>
          </p:nvSpPr>
          <p:spPr bwMode="auto">
            <a:xfrm>
              <a:off x="4068" y="3720"/>
              <a:ext cx="936"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9710" name="Line 27">
              <a:extLst>
                <a:ext uri="{FF2B5EF4-FFF2-40B4-BE49-F238E27FC236}"/>
              </a:extLst>
            </p:cNvPr>
            <p:cNvSpPr>
              <a:spLocks noChangeShapeType="1"/>
            </p:cNvSpPr>
            <p:nvPr/>
          </p:nvSpPr>
          <p:spPr bwMode="auto">
            <a:xfrm flipV="1">
              <a:off x="5264" y="2664"/>
              <a:ext cx="0" cy="86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9711" name="Text Box 28">
              <a:extLst>
                <a:ext uri="{FF2B5EF4-FFF2-40B4-BE49-F238E27FC236}"/>
              </a:extLst>
            </p:cNvPr>
            <p:cNvSpPr txBox="1">
              <a:spLocks noChangeArrowheads="1"/>
            </p:cNvSpPr>
            <p:nvPr/>
          </p:nvSpPr>
          <p:spPr bwMode="auto">
            <a:xfrm>
              <a:off x="2612" y="3720"/>
              <a:ext cx="372"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662">
                  <a:solidFill>
                    <a:schemeClr val="tx1"/>
                  </a:solidFill>
                  <a:latin typeface="Times New Roman" panose="02020603050405020304" pitchFamily="18" charset="0"/>
                  <a:cs typeface="Times New Roman" panose="02020603050405020304" pitchFamily="18" charset="0"/>
                </a:rPr>
                <a:t>w</a:t>
              </a:r>
              <a:r>
                <a:rPr lang="en-US" altLang="en-US" sz="1662" baseline="-25000">
                  <a:solidFill>
                    <a:schemeClr val="tx1"/>
                  </a:solidFill>
                  <a:latin typeface="Times New Roman" panose="02020603050405020304" pitchFamily="18" charset="0"/>
                  <a:cs typeface="Times New Roman" panose="02020603050405020304" pitchFamily="18" charset="0"/>
                </a:rPr>
                <a:t>old</a:t>
              </a:r>
              <a:endParaRPr lang="en-US" altLang="en-US" sz="1662">
                <a:solidFill>
                  <a:schemeClr val="tx1"/>
                </a:solidFill>
                <a:latin typeface="Times New Roman" panose="02020603050405020304" pitchFamily="18" charset="0"/>
                <a:cs typeface="Times New Roman" panose="02020603050405020304" pitchFamily="18" charset="0"/>
              </a:endParaRPr>
            </a:p>
          </p:txBody>
        </p:sp>
        <p:sp>
          <p:nvSpPr>
            <p:cNvPr id="29712" name="Text Box 29">
              <a:extLst>
                <a:ext uri="{FF2B5EF4-FFF2-40B4-BE49-F238E27FC236}"/>
              </a:extLst>
            </p:cNvPr>
            <p:cNvSpPr txBox="1">
              <a:spLocks noChangeArrowheads="1"/>
            </p:cNvSpPr>
            <p:nvPr/>
          </p:nvSpPr>
          <p:spPr bwMode="auto">
            <a:xfrm>
              <a:off x="4328" y="3720"/>
              <a:ext cx="4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662">
                  <a:solidFill>
                    <a:schemeClr val="tx1"/>
                  </a:solidFill>
                  <a:latin typeface="Times New Roman" panose="02020603050405020304" pitchFamily="18" charset="0"/>
                  <a:cs typeface="Times New Roman" panose="02020603050405020304" pitchFamily="18" charset="0"/>
                </a:rPr>
                <a:t>w</a:t>
              </a:r>
              <a:r>
                <a:rPr lang="en-US" altLang="en-US" sz="1662" baseline="-25000">
                  <a:solidFill>
                    <a:schemeClr val="tx1"/>
                  </a:solidFill>
                  <a:latin typeface="Times New Roman" panose="02020603050405020304" pitchFamily="18" charset="0"/>
                  <a:cs typeface="Times New Roman" panose="02020603050405020304" pitchFamily="18" charset="0"/>
                </a:rPr>
                <a:t>new</a:t>
              </a:r>
              <a:endParaRPr lang="en-US" altLang="en-US" sz="1662">
                <a:solidFill>
                  <a:schemeClr val="tx1"/>
                </a:solidFill>
                <a:latin typeface="Times New Roman" panose="02020603050405020304" pitchFamily="18" charset="0"/>
                <a:cs typeface="Times New Roman" panose="02020603050405020304" pitchFamily="18" charset="0"/>
              </a:endParaRPr>
            </a:p>
          </p:txBody>
        </p:sp>
        <p:sp>
          <p:nvSpPr>
            <p:cNvPr id="29713" name="Text Box 30">
              <a:extLst>
                <a:ext uri="{FF2B5EF4-FFF2-40B4-BE49-F238E27FC236}"/>
              </a:extLst>
            </p:cNvPr>
            <p:cNvSpPr txBox="1">
              <a:spLocks noChangeArrowheads="1"/>
            </p:cNvSpPr>
            <p:nvPr/>
          </p:nvSpPr>
          <p:spPr bwMode="auto">
            <a:xfrm>
              <a:off x="1728" y="3144"/>
              <a:ext cx="372"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662">
                  <a:solidFill>
                    <a:schemeClr val="tx1"/>
                  </a:solidFill>
                  <a:latin typeface="Times New Roman" panose="02020603050405020304" pitchFamily="18" charset="0"/>
                  <a:cs typeface="Times New Roman" panose="02020603050405020304" pitchFamily="18" charset="0"/>
                </a:rPr>
                <a:t>h</a:t>
              </a:r>
              <a:r>
                <a:rPr lang="en-US" altLang="en-US" sz="1662" baseline="-25000">
                  <a:solidFill>
                    <a:schemeClr val="tx1"/>
                  </a:solidFill>
                  <a:latin typeface="Times New Roman" panose="02020603050405020304" pitchFamily="18" charset="0"/>
                  <a:cs typeface="Times New Roman" panose="02020603050405020304" pitchFamily="18" charset="0"/>
                </a:rPr>
                <a:t>old</a:t>
              </a:r>
              <a:endParaRPr lang="en-US" altLang="en-US" sz="1662">
                <a:solidFill>
                  <a:schemeClr val="tx1"/>
                </a:solidFill>
                <a:latin typeface="Times New Roman" panose="02020603050405020304" pitchFamily="18" charset="0"/>
                <a:cs typeface="Times New Roman" panose="02020603050405020304" pitchFamily="18" charset="0"/>
              </a:endParaRPr>
            </a:p>
          </p:txBody>
        </p:sp>
        <p:sp>
          <p:nvSpPr>
            <p:cNvPr id="29714" name="Text Box 31">
              <a:extLst>
                <a:ext uri="{FF2B5EF4-FFF2-40B4-BE49-F238E27FC236}"/>
              </a:extLst>
            </p:cNvPr>
            <p:cNvSpPr txBox="1">
              <a:spLocks noChangeArrowheads="1"/>
            </p:cNvSpPr>
            <p:nvPr/>
          </p:nvSpPr>
          <p:spPr bwMode="auto">
            <a:xfrm>
              <a:off x="5376" y="2976"/>
              <a:ext cx="46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662">
                  <a:solidFill>
                    <a:schemeClr val="tx1"/>
                  </a:solidFill>
                  <a:latin typeface="Times New Roman" panose="02020603050405020304" pitchFamily="18" charset="0"/>
                  <a:cs typeface="Times New Roman" panose="02020603050405020304" pitchFamily="18" charset="0"/>
                </a:rPr>
                <a:t>h</a:t>
              </a:r>
              <a:r>
                <a:rPr lang="en-US" altLang="en-US" sz="1662" baseline="-25000">
                  <a:solidFill>
                    <a:schemeClr val="tx1"/>
                  </a:solidFill>
                  <a:latin typeface="Times New Roman" panose="02020603050405020304" pitchFamily="18" charset="0"/>
                  <a:cs typeface="Times New Roman" panose="02020603050405020304" pitchFamily="18" charset="0"/>
                </a:rPr>
                <a:t>new</a:t>
              </a:r>
              <a:endParaRPr lang="en-US" altLang="en-US" sz="1662">
                <a:solidFill>
                  <a:schemeClr val="tx1"/>
                </a:solidFill>
                <a:latin typeface="Times New Roman" panose="02020603050405020304" pitchFamily="18" charset="0"/>
                <a:cs typeface="Times New Roman" panose="02020603050405020304" pitchFamily="18" charset="0"/>
              </a:endParaRPr>
            </a:p>
          </p:txBody>
        </p:sp>
      </p:grpSp>
      <p:sp>
        <p:nvSpPr>
          <p:cNvPr id="29704" name="Rectangle 35">
            <a:extLst>
              <a:ext uri="{FF2B5EF4-FFF2-40B4-BE49-F238E27FC236}"/>
            </a:extLst>
          </p:cNvPr>
          <p:cNvSpPr>
            <a:spLocks noChangeArrowheads="1"/>
          </p:cNvSpPr>
          <p:nvPr/>
        </p:nvSpPr>
        <p:spPr bwMode="auto">
          <a:xfrm>
            <a:off x="5064125" y="3709988"/>
            <a:ext cx="3419475" cy="34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spcBef>
                <a:spcPct val="20000"/>
              </a:spcBef>
              <a:defRPr/>
            </a:pPr>
            <a:r>
              <a:rPr lang="en-US" altLang="en-US" sz="1662" b="1">
                <a:solidFill>
                  <a:schemeClr val="tx1"/>
                </a:solidFill>
                <a:cs typeface="Tahoma" panose="020B0604030504040204" pitchFamily="34" charset="0"/>
              </a:rPr>
              <a:t>x</a:t>
            </a:r>
            <a:r>
              <a:rPr lang="en-US" altLang="en-US" sz="1662" b="1" baseline="-25000">
                <a:solidFill>
                  <a:schemeClr val="tx1"/>
                </a:solidFill>
                <a:cs typeface="Tahoma" panose="020B0604030504040204" pitchFamily="34" charset="0"/>
              </a:rPr>
              <a:t>new</a:t>
            </a:r>
            <a:r>
              <a:rPr lang="en-US" altLang="en-US" sz="1662" b="1">
                <a:solidFill>
                  <a:schemeClr val="tx1"/>
                </a:solidFill>
                <a:cs typeface="Tahoma" panose="020B0604030504040204" pitchFamily="34" charset="0"/>
              </a:rPr>
              <a:t> = x</a:t>
            </a:r>
            <a:r>
              <a:rPr lang="en-US" altLang="en-US" sz="1662" b="1" baseline="-25000">
                <a:solidFill>
                  <a:schemeClr val="tx1"/>
                </a:solidFill>
                <a:cs typeface="Tahoma" panose="020B0604030504040204" pitchFamily="34" charset="0"/>
              </a:rPr>
              <a:t>old</a:t>
            </a:r>
            <a:r>
              <a:rPr lang="en-US" altLang="en-US" sz="1662" b="1">
                <a:solidFill>
                  <a:schemeClr val="tx1"/>
                </a:solidFill>
                <a:cs typeface="Tahoma" panose="020B0604030504040204" pitchFamily="34" charset="0"/>
              </a:rPr>
              <a:t> + t</a:t>
            </a:r>
            <a:r>
              <a:rPr lang="en-US" altLang="en-US" sz="1662" b="1" baseline="-25000">
                <a:solidFill>
                  <a:schemeClr val="tx1"/>
                </a:solidFill>
                <a:cs typeface="Tahoma" panose="020B0604030504040204" pitchFamily="34" charset="0"/>
              </a:rPr>
              <a:t>x</a:t>
            </a:r>
            <a:r>
              <a:rPr lang="en-US" altLang="en-US" sz="1662" b="1">
                <a:solidFill>
                  <a:schemeClr val="tx1"/>
                </a:solidFill>
                <a:cs typeface="Tahoma" panose="020B0604030504040204" pitchFamily="34" charset="0"/>
              </a:rPr>
              <a:t>; y</a:t>
            </a:r>
            <a:r>
              <a:rPr lang="en-US" altLang="en-US" sz="1662" b="1" baseline="-25000">
                <a:solidFill>
                  <a:schemeClr val="tx1"/>
                </a:solidFill>
                <a:cs typeface="Tahoma" panose="020B0604030504040204" pitchFamily="34" charset="0"/>
              </a:rPr>
              <a:t>new</a:t>
            </a:r>
            <a:r>
              <a:rPr lang="en-US" altLang="en-US" sz="1662" b="1">
                <a:solidFill>
                  <a:schemeClr val="tx1"/>
                </a:solidFill>
                <a:cs typeface="Tahoma" panose="020B0604030504040204" pitchFamily="34" charset="0"/>
              </a:rPr>
              <a:t> = y</a:t>
            </a:r>
            <a:r>
              <a:rPr lang="en-US" altLang="en-US" sz="1662" b="1" baseline="-25000">
                <a:solidFill>
                  <a:schemeClr val="tx1"/>
                </a:solidFill>
                <a:cs typeface="Tahoma" panose="020B0604030504040204" pitchFamily="34" charset="0"/>
              </a:rPr>
              <a:t>old</a:t>
            </a:r>
            <a:r>
              <a:rPr lang="en-US" altLang="en-US" sz="1662" b="1">
                <a:solidFill>
                  <a:schemeClr val="tx1"/>
                </a:solidFill>
                <a:cs typeface="Tahoma" panose="020B0604030504040204" pitchFamily="34" charset="0"/>
              </a:rPr>
              <a:t> + t</a:t>
            </a:r>
            <a:r>
              <a:rPr lang="en-US" altLang="en-US" sz="1662" b="1" baseline="-25000">
                <a:solidFill>
                  <a:schemeClr val="tx1"/>
                </a:solidFill>
                <a:cs typeface="Tahoma" panose="020B0604030504040204" pitchFamily="34" charset="0"/>
              </a:rPr>
              <a:t>y</a:t>
            </a:r>
          </a:p>
        </p:txBody>
      </p:sp>
      <p:sp>
        <p:nvSpPr>
          <p:cNvPr id="29705" name="Rectangle 36">
            <a:extLst>
              <a:ext uri="{FF2B5EF4-FFF2-40B4-BE49-F238E27FC236}"/>
            </a:extLst>
          </p:cNvPr>
          <p:cNvSpPr>
            <a:spLocks noChangeArrowheads="1"/>
          </p:cNvSpPr>
          <p:nvPr/>
        </p:nvSpPr>
        <p:spPr bwMode="auto">
          <a:xfrm>
            <a:off x="5345113" y="5680075"/>
            <a:ext cx="3446462" cy="62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lnSpc>
                <a:spcPct val="80000"/>
              </a:lnSpc>
              <a:spcBef>
                <a:spcPct val="50000"/>
              </a:spcBef>
              <a:defRPr/>
            </a:pPr>
            <a:r>
              <a:rPr lang="en-US" altLang="en-US" sz="1662" b="1">
                <a:solidFill>
                  <a:schemeClr val="tx1"/>
                </a:solidFill>
                <a:cs typeface="Tahoma" panose="020B0604030504040204" pitchFamily="34" charset="0"/>
              </a:rPr>
              <a:t>s</a:t>
            </a:r>
            <a:r>
              <a:rPr lang="en-US" altLang="en-US" sz="1662" b="1" baseline="-25000">
                <a:solidFill>
                  <a:schemeClr val="tx1"/>
                </a:solidFill>
                <a:cs typeface="Tahoma" panose="020B0604030504040204" pitchFamily="34" charset="0"/>
              </a:rPr>
              <a:t>x</a:t>
            </a:r>
            <a:r>
              <a:rPr lang="en-US" altLang="en-US" sz="1662" b="1">
                <a:solidFill>
                  <a:schemeClr val="tx1"/>
                </a:solidFill>
                <a:cs typeface="Tahoma" panose="020B0604030504040204" pitchFamily="34" charset="0"/>
              </a:rPr>
              <a:t>=w</a:t>
            </a:r>
            <a:r>
              <a:rPr lang="en-US" altLang="en-US" sz="1662" b="1" baseline="-25000">
                <a:solidFill>
                  <a:schemeClr val="tx1"/>
                </a:solidFill>
                <a:cs typeface="Tahoma" panose="020B0604030504040204" pitchFamily="34" charset="0"/>
              </a:rPr>
              <a:t>new</a:t>
            </a:r>
            <a:r>
              <a:rPr lang="en-US" altLang="en-US" sz="1662" b="1">
                <a:solidFill>
                  <a:schemeClr val="tx1"/>
                </a:solidFill>
                <a:cs typeface="Tahoma" panose="020B0604030504040204" pitchFamily="34" charset="0"/>
              </a:rPr>
              <a:t>/w</a:t>
            </a:r>
            <a:r>
              <a:rPr lang="en-US" altLang="en-US" sz="1662" b="1" baseline="-25000">
                <a:solidFill>
                  <a:schemeClr val="tx1"/>
                </a:solidFill>
                <a:cs typeface="Tahoma" panose="020B0604030504040204" pitchFamily="34" charset="0"/>
              </a:rPr>
              <a:t>old	</a:t>
            </a:r>
            <a:r>
              <a:rPr lang="en-US" altLang="en-US" sz="1662" b="1">
                <a:solidFill>
                  <a:schemeClr val="tx1"/>
                </a:solidFill>
                <a:cs typeface="Tahoma" panose="020B0604030504040204" pitchFamily="34" charset="0"/>
              </a:rPr>
              <a:t>s</a:t>
            </a:r>
            <a:r>
              <a:rPr lang="en-US" altLang="en-US" sz="1662" b="1" baseline="-25000">
                <a:solidFill>
                  <a:schemeClr val="tx1"/>
                </a:solidFill>
                <a:cs typeface="Tahoma" panose="020B0604030504040204" pitchFamily="34" charset="0"/>
              </a:rPr>
              <a:t>y</a:t>
            </a:r>
            <a:r>
              <a:rPr lang="en-US" altLang="en-US" sz="1662" b="1">
                <a:solidFill>
                  <a:schemeClr val="tx1"/>
                </a:solidFill>
                <a:cs typeface="Tahoma" panose="020B0604030504040204" pitchFamily="34" charset="0"/>
              </a:rPr>
              <a:t>=h</a:t>
            </a:r>
            <a:r>
              <a:rPr lang="en-US" altLang="en-US" sz="1662" b="1" baseline="-25000">
                <a:solidFill>
                  <a:schemeClr val="tx1"/>
                </a:solidFill>
                <a:cs typeface="Tahoma" panose="020B0604030504040204" pitchFamily="34" charset="0"/>
              </a:rPr>
              <a:t>new</a:t>
            </a:r>
            <a:r>
              <a:rPr lang="en-US" altLang="en-US" sz="1662" b="1">
                <a:solidFill>
                  <a:schemeClr val="tx1"/>
                </a:solidFill>
                <a:cs typeface="Tahoma" panose="020B0604030504040204" pitchFamily="34" charset="0"/>
              </a:rPr>
              <a:t>/h</a:t>
            </a:r>
            <a:r>
              <a:rPr lang="en-US" altLang="en-US" sz="1662" b="1" baseline="-25000">
                <a:solidFill>
                  <a:schemeClr val="tx1"/>
                </a:solidFill>
                <a:cs typeface="Tahoma" panose="020B0604030504040204" pitchFamily="34" charset="0"/>
              </a:rPr>
              <a:t>old</a:t>
            </a:r>
            <a:endParaRPr lang="en-US" altLang="en-US" sz="1662" b="1">
              <a:solidFill>
                <a:schemeClr val="tx1"/>
              </a:solidFill>
              <a:cs typeface="Tahoma" panose="020B0604030504040204" pitchFamily="34" charset="0"/>
            </a:endParaRPr>
          </a:p>
          <a:p>
            <a:pPr>
              <a:lnSpc>
                <a:spcPct val="80000"/>
              </a:lnSpc>
              <a:spcBef>
                <a:spcPct val="50000"/>
              </a:spcBef>
              <a:defRPr/>
            </a:pPr>
            <a:r>
              <a:rPr lang="en-US" altLang="en-US" sz="1662" b="1">
                <a:solidFill>
                  <a:schemeClr val="tx1"/>
                </a:solidFill>
                <a:cs typeface="Tahoma" panose="020B0604030504040204" pitchFamily="34" charset="0"/>
              </a:rPr>
              <a:t>x</a:t>
            </a:r>
            <a:r>
              <a:rPr lang="en-US" altLang="en-US" sz="1662" b="1" baseline="-25000">
                <a:solidFill>
                  <a:schemeClr val="tx1"/>
                </a:solidFill>
                <a:cs typeface="Tahoma" panose="020B0604030504040204" pitchFamily="34" charset="0"/>
              </a:rPr>
              <a:t>new</a:t>
            </a:r>
            <a:r>
              <a:rPr lang="en-US" altLang="en-US" sz="1662" b="1">
                <a:solidFill>
                  <a:schemeClr val="tx1"/>
                </a:solidFill>
                <a:cs typeface="Tahoma" panose="020B0604030504040204" pitchFamily="34" charset="0"/>
              </a:rPr>
              <a:t> = s</a:t>
            </a:r>
            <a:r>
              <a:rPr lang="en-US" altLang="en-US" sz="1662" b="1" baseline="-25000">
                <a:solidFill>
                  <a:schemeClr val="tx1"/>
                </a:solidFill>
                <a:cs typeface="Tahoma" panose="020B0604030504040204" pitchFamily="34" charset="0"/>
              </a:rPr>
              <a:t>x</a:t>
            </a:r>
            <a:r>
              <a:rPr lang="en-US" altLang="en-US" sz="1662" b="1">
                <a:solidFill>
                  <a:schemeClr val="tx1"/>
                </a:solidFill>
                <a:cs typeface="Tahoma" panose="020B0604030504040204" pitchFamily="34" charset="0"/>
              </a:rPr>
              <a:t>x</a:t>
            </a:r>
            <a:r>
              <a:rPr lang="en-US" altLang="en-US" sz="1662" b="1" baseline="-25000">
                <a:solidFill>
                  <a:schemeClr val="tx1"/>
                </a:solidFill>
                <a:cs typeface="Tahoma" panose="020B0604030504040204" pitchFamily="34" charset="0"/>
              </a:rPr>
              <a:t>old</a:t>
            </a:r>
            <a:r>
              <a:rPr lang="en-US" altLang="en-US" sz="1662" b="1">
                <a:solidFill>
                  <a:schemeClr val="tx1"/>
                </a:solidFill>
                <a:cs typeface="Tahoma" panose="020B0604030504040204" pitchFamily="34" charset="0"/>
              </a:rPr>
              <a:t>	y</a:t>
            </a:r>
            <a:r>
              <a:rPr lang="en-US" altLang="en-US" sz="1662" b="1" baseline="-25000">
                <a:solidFill>
                  <a:schemeClr val="tx1"/>
                </a:solidFill>
                <a:cs typeface="Tahoma" panose="020B0604030504040204" pitchFamily="34" charset="0"/>
              </a:rPr>
              <a:t>new</a:t>
            </a:r>
            <a:r>
              <a:rPr lang="en-US" altLang="en-US" sz="1662" b="1">
                <a:solidFill>
                  <a:schemeClr val="tx1"/>
                </a:solidFill>
                <a:cs typeface="Tahoma" panose="020B0604030504040204" pitchFamily="34" charset="0"/>
              </a:rPr>
              <a:t> = s</a:t>
            </a:r>
            <a:r>
              <a:rPr lang="en-US" altLang="en-US" sz="1662" b="1" baseline="-25000">
                <a:solidFill>
                  <a:schemeClr val="tx1"/>
                </a:solidFill>
                <a:cs typeface="Tahoma" panose="020B0604030504040204" pitchFamily="34" charset="0"/>
              </a:rPr>
              <a:t>y</a:t>
            </a:r>
            <a:r>
              <a:rPr lang="en-US" altLang="en-US" sz="1662" b="1">
                <a:solidFill>
                  <a:schemeClr val="tx1"/>
                </a:solidFill>
                <a:cs typeface="Tahoma" panose="020B0604030504040204" pitchFamily="34" charset="0"/>
              </a:rPr>
              <a:t>y</a:t>
            </a:r>
            <a:r>
              <a:rPr lang="en-US" altLang="en-US" sz="1662" b="1" baseline="-25000">
                <a:solidFill>
                  <a:schemeClr val="tx1"/>
                </a:solidFill>
                <a:cs typeface="Tahoma" panose="020B0604030504040204" pitchFamily="34" charset="0"/>
              </a:rPr>
              <a:t>old</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mtClean="0"/>
              <a:t>Transformation (3/3)</a:t>
            </a:r>
            <a:endParaRPr lang="th-TH" altLang="en-US" smtClean="0"/>
          </a:p>
        </p:txBody>
      </p:sp>
      <p:sp>
        <p:nvSpPr>
          <p:cNvPr id="15363" name="Rectangle 3"/>
          <p:cNvSpPr>
            <a:spLocks noGrp="1" noChangeArrowheads="1"/>
          </p:cNvSpPr>
          <p:nvPr>
            <p:ph idx="1"/>
          </p:nvPr>
        </p:nvSpPr>
        <p:spPr>
          <a:xfrm>
            <a:off x="633413" y="1741488"/>
            <a:ext cx="3516312" cy="4183062"/>
          </a:xfrm>
        </p:spPr>
        <p:txBody>
          <a:bodyPr/>
          <a:lstStyle/>
          <a:p>
            <a:pPr eaLnBrk="1" hangingPunct="1"/>
            <a:r>
              <a:rPr lang="en-US" altLang="en-US" smtClean="0"/>
              <a:t>To rotate a line or polygon, we must rotate each of its vertices</a:t>
            </a:r>
          </a:p>
          <a:p>
            <a:pPr eaLnBrk="1" hangingPunct="1"/>
            <a:r>
              <a:rPr lang="en-US" altLang="en-US" smtClean="0"/>
              <a:t>Shear</a:t>
            </a:r>
          </a:p>
          <a:p>
            <a:pPr eaLnBrk="1" hangingPunct="1"/>
            <a:endParaRPr lang="th-TH" altLang="en-US" smtClean="0"/>
          </a:p>
        </p:txBody>
      </p:sp>
      <p:sp>
        <p:nvSpPr>
          <p:cNvPr id="34" name="Date Placeholder 3">
            <a:extLst>
              <a:ext uri="{FF2B5EF4-FFF2-40B4-BE49-F238E27FC236}"/>
            </a:extLst>
          </p:cNvPr>
          <p:cNvSpPr>
            <a:spLocks noGrp="1"/>
          </p:cNvSpPr>
          <p:nvPr>
            <p:ph type="dt" sz="quarter" idx="10"/>
          </p:nvPr>
        </p:nvSpPr>
        <p:spPr/>
        <p:txBody>
          <a:bodyPr/>
          <a:lstStyle/>
          <a:p>
            <a:pPr>
              <a:defRPr/>
            </a:pPr>
            <a:fld id="{DA22CC20-8D8A-43D9-9BB0-010067CF67E3}" type="datetime4">
              <a:rPr lang="en-US"/>
              <a:pPr>
                <a:defRPr/>
              </a:pPr>
              <a:t>June 11, 2022</a:t>
            </a:fld>
            <a:endParaRPr lang="th-TH"/>
          </a:p>
        </p:txBody>
      </p:sp>
      <p:sp>
        <p:nvSpPr>
          <p:cNvPr id="36" name="Slide Number Placeholder 5">
            <a:extLst>
              <a:ext uri="{FF2B5EF4-FFF2-40B4-BE49-F238E27FC236}"/>
            </a:extLst>
          </p:cNvPr>
          <p:cNvSpPr>
            <a:spLocks noGrp="1"/>
          </p:cNvSpPr>
          <p:nvPr>
            <p:ph type="sldNum" sz="quarter" idx="12"/>
          </p:nvPr>
        </p:nvSpPr>
        <p:spPr/>
        <p:txBody>
          <a:bodyPr/>
          <a:lstStyle/>
          <a:p>
            <a:pPr eaLnBrk="1" hangingPunct="1"/>
            <a:fld id="{9719DA03-8E58-49EA-9AFB-ABE3407717EA}" type="slidenum">
              <a:rPr lang="en-US" altLang="en-US" sz="1100">
                <a:latin typeface="Tahoma" pitchFamily="34" charset="0"/>
                <a:cs typeface="Angsana New" pitchFamily="18" charset="-34"/>
              </a:rPr>
              <a:pPr eaLnBrk="1" hangingPunct="1"/>
              <a:t>29</a:t>
            </a:fld>
            <a:endParaRPr lang="th-TH" altLang="en-US" sz="1100">
              <a:latin typeface="Tahoma" pitchFamily="34" charset="0"/>
              <a:cs typeface="Angsana New" pitchFamily="18" charset="-34"/>
            </a:endParaRPr>
          </a:p>
        </p:txBody>
      </p:sp>
      <p:grpSp>
        <p:nvGrpSpPr>
          <p:cNvPr id="15366" name="Group 20"/>
          <p:cNvGrpSpPr>
            <a:grpSpLocks/>
          </p:cNvGrpSpPr>
          <p:nvPr/>
        </p:nvGrpSpPr>
        <p:grpSpPr bwMode="auto">
          <a:xfrm>
            <a:off x="5838825" y="1952625"/>
            <a:ext cx="2089150" cy="1965325"/>
            <a:chOff x="2881" y="1392"/>
            <a:chExt cx="1426" cy="1342"/>
          </a:xfrm>
        </p:grpSpPr>
        <p:sp>
          <p:nvSpPr>
            <p:cNvPr id="30746" name="Rectangle 5">
              <a:extLst>
                <a:ext uri="{FF2B5EF4-FFF2-40B4-BE49-F238E27FC236}"/>
              </a:extLst>
            </p:cNvPr>
            <p:cNvSpPr>
              <a:spLocks noChangeArrowheads="1"/>
            </p:cNvSpPr>
            <p:nvPr/>
          </p:nvSpPr>
          <p:spPr bwMode="auto">
            <a:xfrm>
              <a:off x="3370" y="1746"/>
              <a:ext cx="584" cy="538"/>
            </a:xfrm>
            <a:prstGeom prst="rect">
              <a:avLst/>
            </a:prstGeom>
            <a:solidFill>
              <a:schemeClr val="accent1"/>
            </a:solidFill>
            <a:ln w="9525">
              <a:solidFill>
                <a:srgbClr val="000000"/>
              </a:solidFill>
              <a:miter lim="800000"/>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30747" name="Rectangle 6">
              <a:extLst>
                <a:ext uri="{FF2B5EF4-FFF2-40B4-BE49-F238E27FC236}"/>
              </a:extLst>
            </p:cNvPr>
            <p:cNvSpPr>
              <a:spLocks noChangeArrowheads="1"/>
            </p:cNvSpPr>
            <p:nvPr/>
          </p:nvSpPr>
          <p:spPr bwMode="auto">
            <a:xfrm>
              <a:off x="3257" y="1588"/>
              <a:ext cx="174"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r>
                <a:rPr lang="en-US" altLang="en-US" sz="1015">
                  <a:solidFill>
                    <a:srgbClr val="000000"/>
                  </a:solidFill>
                  <a:latin typeface="Geneva" charset="0"/>
                </a:rPr>
                <a:t>(x,y)</a:t>
              </a:r>
              <a:endParaRPr lang="en-US" altLang="en-US" sz="2215">
                <a:solidFill>
                  <a:schemeClr val="tx1"/>
                </a:solidFill>
                <a:cs typeface="Tahoma" panose="020B0604030504040204" pitchFamily="34" charset="0"/>
              </a:endParaRPr>
            </a:p>
          </p:txBody>
        </p:sp>
        <p:sp>
          <p:nvSpPr>
            <p:cNvPr id="30748" name="Oval 8">
              <a:extLst>
                <a:ext uri="{FF2B5EF4-FFF2-40B4-BE49-F238E27FC236}"/>
              </a:extLst>
            </p:cNvPr>
            <p:cNvSpPr>
              <a:spLocks noChangeArrowheads="1"/>
            </p:cNvSpPr>
            <p:nvPr/>
          </p:nvSpPr>
          <p:spPr bwMode="auto">
            <a:xfrm>
              <a:off x="3351" y="1723"/>
              <a:ext cx="57" cy="53"/>
            </a:xfrm>
            <a:prstGeom prst="ellipse">
              <a:avLst/>
            </a:prstGeom>
            <a:solidFill>
              <a:srgbClr val="000000"/>
            </a:solidFill>
            <a:ln w="9525">
              <a:solidFill>
                <a:srgbClr val="000000"/>
              </a:solidFill>
              <a:round/>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pSp>
          <p:nvGrpSpPr>
            <p:cNvPr id="15389" name="Group 11"/>
            <p:cNvGrpSpPr>
              <a:grpSpLocks/>
            </p:cNvGrpSpPr>
            <p:nvPr/>
          </p:nvGrpSpPr>
          <p:grpSpPr bwMode="auto">
            <a:xfrm>
              <a:off x="3360" y="1392"/>
              <a:ext cx="839" cy="752"/>
              <a:chOff x="4984" y="1362"/>
              <a:chExt cx="839" cy="752"/>
            </a:xfrm>
          </p:grpSpPr>
          <p:sp>
            <p:nvSpPr>
              <p:cNvPr id="30754" name="Freeform 9">
                <a:extLst>
                  <a:ext uri="{FF2B5EF4-FFF2-40B4-BE49-F238E27FC236}"/>
                </a:extLst>
              </p:cNvPr>
              <p:cNvSpPr>
                <a:spLocks/>
              </p:cNvSpPr>
              <p:nvPr/>
            </p:nvSpPr>
            <p:spPr bwMode="auto">
              <a:xfrm>
                <a:off x="5007" y="1362"/>
                <a:ext cx="816" cy="752"/>
              </a:xfrm>
              <a:custGeom>
                <a:avLst/>
                <a:gdLst>
                  <a:gd name="T0" fmla="*/ 0 w 816"/>
                  <a:gd name="T1" fmla="*/ 376 h 752"/>
                  <a:gd name="T2" fmla="*/ 408 w 816"/>
                  <a:gd name="T3" fmla="*/ 0 h 752"/>
                  <a:gd name="T4" fmla="*/ 816 w 816"/>
                  <a:gd name="T5" fmla="*/ 376 h 752"/>
                  <a:gd name="T6" fmla="*/ 408 w 816"/>
                  <a:gd name="T7" fmla="*/ 752 h 752"/>
                  <a:gd name="T8" fmla="*/ 0 w 816"/>
                  <a:gd name="T9" fmla="*/ 376 h 752"/>
                  <a:gd name="T10" fmla="*/ 0 60000 65536"/>
                  <a:gd name="T11" fmla="*/ 0 60000 65536"/>
                  <a:gd name="T12" fmla="*/ 0 60000 65536"/>
                  <a:gd name="T13" fmla="*/ 0 60000 65536"/>
                  <a:gd name="T14" fmla="*/ 0 60000 65536"/>
                  <a:gd name="T15" fmla="*/ 0 w 816"/>
                  <a:gd name="T16" fmla="*/ 0 h 752"/>
                  <a:gd name="T17" fmla="*/ 816 w 816"/>
                  <a:gd name="T18" fmla="*/ 752 h 752"/>
                </a:gdLst>
                <a:ahLst/>
                <a:cxnLst>
                  <a:cxn ang="T10">
                    <a:pos x="T0" y="T1"/>
                  </a:cxn>
                  <a:cxn ang="T11">
                    <a:pos x="T2" y="T3"/>
                  </a:cxn>
                  <a:cxn ang="T12">
                    <a:pos x="T4" y="T5"/>
                  </a:cxn>
                  <a:cxn ang="T13">
                    <a:pos x="T6" y="T7"/>
                  </a:cxn>
                  <a:cxn ang="T14">
                    <a:pos x="T8" y="T9"/>
                  </a:cxn>
                </a:cxnLst>
                <a:rect l="T15" t="T16" r="T17" b="T18"/>
                <a:pathLst>
                  <a:path w="816" h="752">
                    <a:moveTo>
                      <a:pt x="0" y="376"/>
                    </a:moveTo>
                    <a:lnTo>
                      <a:pt x="408" y="0"/>
                    </a:lnTo>
                    <a:lnTo>
                      <a:pt x="816" y="376"/>
                    </a:lnTo>
                    <a:lnTo>
                      <a:pt x="408" y="752"/>
                    </a:lnTo>
                    <a:lnTo>
                      <a:pt x="0" y="376"/>
                    </a:lnTo>
                    <a:close/>
                  </a:path>
                </a:pathLst>
              </a:custGeom>
              <a:solidFill>
                <a:srgbClr val="FFFF99"/>
              </a:solidFill>
              <a:ln w="9525">
                <a:solidFill>
                  <a:srgbClr val="000000"/>
                </a:solidFill>
                <a:round/>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0755" name="Oval 10">
                <a:extLst>
                  <a:ext uri="{FF2B5EF4-FFF2-40B4-BE49-F238E27FC236}"/>
                </a:extLst>
              </p:cNvPr>
              <p:cNvSpPr>
                <a:spLocks noChangeArrowheads="1"/>
              </p:cNvSpPr>
              <p:nvPr/>
            </p:nvSpPr>
            <p:spPr bwMode="auto">
              <a:xfrm>
                <a:off x="4984" y="1711"/>
                <a:ext cx="59" cy="54"/>
              </a:xfrm>
              <a:prstGeom prst="ellipse">
                <a:avLst/>
              </a:prstGeom>
              <a:solidFill>
                <a:srgbClr val="FFFF99"/>
              </a:solidFill>
              <a:ln w="9525">
                <a:solidFill>
                  <a:srgbClr val="000000"/>
                </a:solidFill>
                <a:round/>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pSp>
        <p:sp>
          <p:nvSpPr>
            <p:cNvPr id="30750" name="Arc 12">
              <a:extLst>
                <a:ext uri="{FF2B5EF4-FFF2-40B4-BE49-F238E27FC236}"/>
              </a:extLst>
            </p:cNvPr>
            <p:cNvSpPr>
              <a:spLocks/>
            </p:cNvSpPr>
            <p:nvPr/>
          </p:nvSpPr>
          <p:spPr bwMode="auto">
            <a:xfrm>
              <a:off x="2881" y="1422"/>
              <a:ext cx="52" cy="60"/>
            </a:xfrm>
            <a:custGeom>
              <a:avLst/>
              <a:gdLst>
                <a:gd name="T0" fmla="*/ 0 w 17312"/>
                <a:gd name="T1" fmla="*/ 0 h 21600"/>
                <a:gd name="T2" fmla="*/ 0 w 17312"/>
                <a:gd name="T3" fmla="*/ 0 h 21600"/>
                <a:gd name="T4" fmla="*/ 0 w 17312"/>
                <a:gd name="T5" fmla="*/ 0 h 21600"/>
                <a:gd name="T6" fmla="*/ 0 60000 65536"/>
                <a:gd name="T7" fmla="*/ 0 60000 65536"/>
                <a:gd name="T8" fmla="*/ 0 60000 65536"/>
                <a:gd name="T9" fmla="*/ 0 w 17312"/>
                <a:gd name="T10" fmla="*/ 0 h 21600"/>
                <a:gd name="T11" fmla="*/ 17312 w 17312"/>
                <a:gd name="T12" fmla="*/ 21600 h 21600"/>
              </a:gdLst>
              <a:ahLst/>
              <a:cxnLst>
                <a:cxn ang="T6">
                  <a:pos x="T0" y="T1"/>
                </a:cxn>
                <a:cxn ang="T7">
                  <a:pos x="T2" y="T3"/>
                </a:cxn>
                <a:cxn ang="T8">
                  <a:pos x="T4" y="T5"/>
                </a:cxn>
              </a:cxnLst>
              <a:rect l="T9" t="T10" r="T11" b="T12"/>
              <a:pathLst>
                <a:path w="17312" h="21600" fill="none" extrusionOk="0">
                  <a:moveTo>
                    <a:pt x="17311" y="19789"/>
                  </a:moveTo>
                  <a:cubicBezTo>
                    <a:pt x="14582" y="20983"/>
                    <a:pt x="11635" y="21599"/>
                    <a:pt x="8656" y="21600"/>
                  </a:cubicBezTo>
                  <a:cubicBezTo>
                    <a:pt x="5676" y="21600"/>
                    <a:pt x="2729" y="20983"/>
                    <a:pt x="0" y="19789"/>
                  </a:cubicBezTo>
                </a:path>
                <a:path w="17312" h="21600" stroke="0" extrusionOk="0">
                  <a:moveTo>
                    <a:pt x="17311" y="19789"/>
                  </a:moveTo>
                  <a:cubicBezTo>
                    <a:pt x="14582" y="20983"/>
                    <a:pt x="11635" y="21599"/>
                    <a:pt x="8656" y="21600"/>
                  </a:cubicBezTo>
                  <a:cubicBezTo>
                    <a:pt x="5676" y="21600"/>
                    <a:pt x="2729" y="20983"/>
                    <a:pt x="0" y="19789"/>
                  </a:cubicBezTo>
                  <a:lnTo>
                    <a:pt x="865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0751" name="Line 13">
              <a:extLst>
                <a:ext uri="{FF2B5EF4-FFF2-40B4-BE49-F238E27FC236}"/>
              </a:extLst>
            </p:cNvPr>
            <p:cNvSpPr>
              <a:spLocks noChangeShapeType="1"/>
            </p:cNvSpPr>
            <p:nvPr/>
          </p:nvSpPr>
          <p:spPr bwMode="auto">
            <a:xfrm>
              <a:off x="2901" y="1469"/>
              <a:ext cx="0" cy="124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30752" name="Arc 14">
              <a:extLst>
                <a:ext uri="{FF2B5EF4-FFF2-40B4-BE49-F238E27FC236}"/>
              </a:extLst>
            </p:cNvPr>
            <p:cNvSpPr>
              <a:spLocks/>
            </p:cNvSpPr>
            <p:nvPr/>
          </p:nvSpPr>
          <p:spPr bwMode="auto">
            <a:xfrm>
              <a:off x="4242" y="2686"/>
              <a:ext cx="65" cy="48"/>
            </a:xfrm>
            <a:custGeom>
              <a:avLst/>
              <a:gdLst>
                <a:gd name="T0" fmla="*/ 0 w 21600"/>
                <a:gd name="T1" fmla="*/ 0 h 17360"/>
                <a:gd name="T2" fmla="*/ 0 w 21600"/>
                <a:gd name="T3" fmla="*/ 0 h 17360"/>
                <a:gd name="T4" fmla="*/ 0 w 21600"/>
                <a:gd name="T5" fmla="*/ 0 h 17360"/>
                <a:gd name="T6" fmla="*/ 0 60000 65536"/>
                <a:gd name="T7" fmla="*/ 0 60000 65536"/>
                <a:gd name="T8" fmla="*/ 0 60000 65536"/>
                <a:gd name="T9" fmla="*/ 0 w 21600"/>
                <a:gd name="T10" fmla="*/ 0 h 17360"/>
                <a:gd name="T11" fmla="*/ 21600 w 21600"/>
                <a:gd name="T12" fmla="*/ 17360 h 17360"/>
              </a:gdLst>
              <a:ahLst/>
              <a:cxnLst>
                <a:cxn ang="T6">
                  <a:pos x="T0" y="T1"/>
                </a:cxn>
                <a:cxn ang="T7">
                  <a:pos x="T2" y="T3"/>
                </a:cxn>
                <a:cxn ang="T8">
                  <a:pos x="T4" y="T5"/>
                </a:cxn>
              </a:cxnLst>
              <a:rect l="T9" t="T10" r="T11" b="T12"/>
              <a:pathLst>
                <a:path w="21600" h="17360" fill="none" extrusionOk="0">
                  <a:moveTo>
                    <a:pt x="1820" y="17360"/>
                  </a:moveTo>
                  <a:cubicBezTo>
                    <a:pt x="620" y="14623"/>
                    <a:pt x="0" y="11668"/>
                    <a:pt x="0" y="8680"/>
                  </a:cubicBezTo>
                  <a:cubicBezTo>
                    <a:pt x="-1" y="5691"/>
                    <a:pt x="620" y="2736"/>
                    <a:pt x="1820" y="-1"/>
                  </a:cubicBezTo>
                </a:path>
                <a:path w="21600" h="17360" stroke="0" extrusionOk="0">
                  <a:moveTo>
                    <a:pt x="1820" y="17360"/>
                  </a:moveTo>
                  <a:cubicBezTo>
                    <a:pt x="620" y="14623"/>
                    <a:pt x="0" y="11668"/>
                    <a:pt x="0" y="8680"/>
                  </a:cubicBezTo>
                  <a:cubicBezTo>
                    <a:pt x="-1" y="5691"/>
                    <a:pt x="620" y="2736"/>
                    <a:pt x="1820" y="-1"/>
                  </a:cubicBezTo>
                  <a:lnTo>
                    <a:pt x="21600" y="86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0753" name="Line 15">
              <a:extLst>
                <a:ext uri="{FF2B5EF4-FFF2-40B4-BE49-F238E27FC236}"/>
              </a:extLst>
            </p:cNvPr>
            <p:cNvSpPr>
              <a:spLocks noChangeShapeType="1"/>
            </p:cNvSpPr>
            <p:nvPr/>
          </p:nvSpPr>
          <p:spPr bwMode="auto">
            <a:xfrm flipH="1">
              <a:off x="2901" y="2710"/>
              <a:ext cx="1348" cy="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grpSp>
      <p:grpSp>
        <p:nvGrpSpPr>
          <p:cNvPr id="15367" name="Group 28"/>
          <p:cNvGrpSpPr>
            <a:grpSpLocks/>
          </p:cNvGrpSpPr>
          <p:nvPr/>
        </p:nvGrpSpPr>
        <p:grpSpPr bwMode="auto">
          <a:xfrm>
            <a:off x="1460500" y="4064000"/>
            <a:ext cx="1878013" cy="1724025"/>
            <a:chOff x="1008" y="2760"/>
            <a:chExt cx="1281" cy="1177"/>
          </a:xfrm>
        </p:grpSpPr>
        <p:sp>
          <p:nvSpPr>
            <p:cNvPr id="30742" name="Arc 24">
              <a:extLst>
                <a:ext uri="{FF2B5EF4-FFF2-40B4-BE49-F238E27FC236}"/>
              </a:extLst>
            </p:cNvPr>
            <p:cNvSpPr>
              <a:spLocks/>
            </p:cNvSpPr>
            <p:nvPr/>
          </p:nvSpPr>
          <p:spPr bwMode="auto">
            <a:xfrm>
              <a:off x="1008" y="2760"/>
              <a:ext cx="70" cy="80"/>
            </a:xfrm>
            <a:custGeom>
              <a:avLst/>
              <a:gdLst>
                <a:gd name="T0" fmla="*/ 0 w 17392"/>
                <a:gd name="T1" fmla="*/ 0 h 21600"/>
                <a:gd name="T2" fmla="*/ 0 w 17392"/>
                <a:gd name="T3" fmla="*/ 0 h 21600"/>
                <a:gd name="T4" fmla="*/ 0 w 17392"/>
                <a:gd name="T5" fmla="*/ 0 h 21600"/>
                <a:gd name="T6" fmla="*/ 0 60000 65536"/>
                <a:gd name="T7" fmla="*/ 0 60000 65536"/>
                <a:gd name="T8" fmla="*/ 0 60000 65536"/>
                <a:gd name="T9" fmla="*/ 0 w 17392"/>
                <a:gd name="T10" fmla="*/ 0 h 21600"/>
                <a:gd name="T11" fmla="*/ 17392 w 17392"/>
                <a:gd name="T12" fmla="*/ 21600 h 21600"/>
              </a:gdLst>
              <a:ahLst/>
              <a:cxnLst>
                <a:cxn ang="T6">
                  <a:pos x="T0" y="T1"/>
                </a:cxn>
                <a:cxn ang="T7">
                  <a:pos x="T2" y="T3"/>
                </a:cxn>
                <a:cxn ang="T8">
                  <a:pos x="T4" y="T5"/>
                </a:cxn>
              </a:cxnLst>
              <a:rect l="T9" t="T10" r="T11" b="T12"/>
              <a:pathLst>
                <a:path w="17392" h="21600" fill="none" extrusionOk="0">
                  <a:moveTo>
                    <a:pt x="17392" y="19772"/>
                  </a:moveTo>
                  <a:cubicBezTo>
                    <a:pt x="14651" y="20977"/>
                    <a:pt x="11690" y="21599"/>
                    <a:pt x="8696" y="21600"/>
                  </a:cubicBezTo>
                  <a:cubicBezTo>
                    <a:pt x="5701" y="21600"/>
                    <a:pt x="2740" y="20977"/>
                    <a:pt x="-1" y="19772"/>
                  </a:cubicBezTo>
                </a:path>
                <a:path w="17392" h="21600" stroke="0" extrusionOk="0">
                  <a:moveTo>
                    <a:pt x="17392" y="19772"/>
                  </a:moveTo>
                  <a:cubicBezTo>
                    <a:pt x="14651" y="20977"/>
                    <a:pt x="11690" y="21599"/>
                    <a:pt x="8696" y="21600"/>
                  </a:cubicBezTo>
                  <a:cubicBezTo>
                    <a:pt x="5701" y="21600"/>
                    <a:pt x="2740" y="20977"/>
                    <a:pt x="-1" y="19772"/>
                  </a:cubicBezTo>
                  <a:lnTo>
                    <a:pt x="869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0743" name="Line 25">
              <a:extLst>
                <a:ext uri="{FF2B5EF4-FFF2-40B4-BE49-F238E27FC236}"/>
              </a:extLst>
            </p:cNvPr>
            <p:cNvSpPr>
              <a:spLocks noChangeShapeType="1"/>
            </p:cNvSpPr>
            <p:nvPr/>
          </p:nvSpPr>
          <p:spPr bwMode="auto">
            <a:xfrm>
              <a:off x="1034" y="2823"/>
              <a:ext cx="1" cy="1082"/>
            </a:xfrm>
            <a:prstGeom prst="line">
              <a:avLst/>
            </a:prstGeom>
            <a:noFill/>
            <a:ln w="14288">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30744" name="Arc 26">
              <a:extLst>
                <a:ext uri="{FF2B5EF4-FFF2-40B4-BE49-F238E27FC236}"/>
              </a:extLst>
            </p:cNvPr>
            <p:cNvSpPr>
              <a:spLocks/>
            </p:cNvSpPr>
            <p:nvPr/>
          </p:nvSpPr>
          <p:spPr bwMode="auto">
            <a:xfrm>
              <a:off x="2202" y="3873"/>
              <a:ext cx="87" cy="64"/>
            </a:xfrm>
            <a:custGeom>
              <a:avLst/>
              <a:gdLst>
                <a:gd name="T0" fmla="*/ 0 w 21600"/>
                <a:gd name="T1" fmla="*/ 0 h 17368"/>
                <a:gd name="T2" fmla="*/ 0 w 21600"/>
                <a:gd name="T3" fmla="*/ 0 h 17368"/>
                <a:gd name="T4" fmla="*/ 0 w 21600"/>
                <a:gd name="T5" fmla="*/ 0 h 17368"/>
                <a:gd name="T6" fmla="*/ 0 60000 65536"/>
                <a:gd name="T7" fmla="*/ 0 60000 65536"/>
                <a:gd name="T8" fmla="*/ 0 60000 65536"/>
                <a:gd name="T9" fmla="*/ 0 w 21600"/>
                <a:gd name="T10" fmla="*/ 0 h 17368"/>
                <a:gd name="T11" fmla="*/ 21600 w 21600"/>
                <a:gd name="T12" fmla="*/ 17368 h 17368"/>
              </a:gdLst>
              <a:ahLst/>
              <a:cxnLst>
                <a:cxn ang="T6">
                  <a:pos x="T0" y="T1"/>
                </a:cxn>
                <a:cxn ang="T7">
                  <a:pos x="T2" y="T3"/>
                </a:cxn>
                <a:cxn ang="T8">
                  <a:pos x="T4" y="T5"/>
                </a:cxn>
              </a:cxnLst>
              <a:rect l="T9" t="T10" r="T11" b="T12"/>
              <a:pathLst>
                <a:path w="21600" h="17368" fill="none" extrusionOk="0">
                  <a:moveTo>
                    <a:pt x="1812" y="17367"/>
                  </a:moveTo>
                  <a:cubicBezTo>
                    <a:pt x="617" y="14636"/>
                    <a:pt x="0" y="11688"/>
                    <a:pt x="0" y="8707"/>
                  </a:cubicBezTo>
                  <a:cubicBezTo>
                    <a:pt x="-1" y="5708"/>
                    <a:pt x="624" y="2743"/>
                    <a:pt x="1832" y="-1"/>
                  </a:cubicBezTo>
                </a:path>
                <a:path w="21600" h="17368" stroke="0" extrusionOk="0">
                  <a:moveTo>
                    <a:pt x="1812" y="17367"/>
                  </a:moveTo>
                  <a:cubicBezTo>
                    <a:pt x="617" y="14636"/>
                    <a:pt x="0" y="11688"/>
                    <a:pt x="0" y="8707"/>
                  </a:cubicBezTo>
                  <a:cubicBezTo>
                    <a:pt x="-1" y="5708"/>
                    <a:pt x="624" y="2743"/>
                    <a:pt x="1832" y="-1"/>
                  </a:cubicBezTo>
                  <a:lnTo>
                    <a:pt x="21600" y="870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0745" name="Line 27">
              <a:extLst>
                <a:ext uri="{FF2B5EF4-FFF2-40B4-BE49-F238E27FC236}"/>
              </a:extLst>
            </p:cNvPr>
            <p:cNvSpPr>
              <a:spLocks noChangeShapeType="1"/>
            </p:cNvSpPr>
            <p:nvPr/>
          </p:nvSpPr>
          <p:spPr bwMode="auto">
            <a:xfrm flipH="1">
              <a:off x="1034" y="3904"/>
              <a:ext cx="1176" cy="0"/>
            </a:xfrm>
            <a:prstGeom prst="line">
              <a:avLst/>
            </a:prstGeom>
            <a:noFill/>
            <a:ln w="14288">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grpSp>
      <p:grpSp>
        <p:nvGrpSpPr>
          <p:cNvPr id="15368" name="Group 33"/>
          <p:cNvGrpSpPr>
            <a:grpSpLocks/>
          </p:cNvGrpSpPr>
          <p:nvPr/>
        </p:nvGrpSpPr>
        <p:grpSpPr bwMode="auto">
          <a:xfrm>
            <a:off x="3514725" y="4064000"/>
            <a:ext cx="1876425" cy="1724025"/>
            <a:chOff x="2409" y="2760"/>
            <a:chExt cx="1281" cy="1177"/>
          </a:xfrm>
        </p:grpSpPr>
        <p:sp>
          <p:nvSpPr>
            <p:cNvPr id="30738" name="Arc 29">
              <a:extLst>
                <a:ext uri="{FF2B5EF4-FFF2-40B4-BE49-F238E27FC236}"/>
              </a:extLst>
            </p:cNvPr>
            <p:cNvSpPr>
              <a:spLocks/>
            </p:cNvSpPr>
            <p:nvPr/>
          </p:nvSpPr>
          <p:spPr bwMode="auto">
            <a:xfrm>
              <a:off x="2409" y="2760"/>
              <a:ext cx="70" cy="80"/>
            </a:xfrm>
            <a:custGeom>
              <a:avLst/>
              <a:gdLst>
                <a:gd name="T0" fmla="*/ 0 w 17392"/>
                <a:gd name="T1" fmla="*/ 0 h 21600"/>
                <a:gd name="T2" fmla="*/ 0 w 17392"/>
                <a:gd name="T3" fmla="*/ 0 h 21600"/>
                <a:gd name="T4" fmla="*/ 0 w 17392"/>
                <a:gd name="T5" fmla="*/ 0 h 21600"/>
                <a:gd name="T6" fmla="*/ 0 60000 65536"/>
                <a:gd name="T7" fmla="*/ 0 60000 65536"/>
                <a:gd name="T8" fmla="*/ 0 60000 65536"/>
                <a:gd name="T9" fmla="*/ 0 w 17392"/>
                <a:gd name="T10" fmla="*/ 0 h 21600"/>
                <a:gd name="T11" fmla="*/ 17392 w 17392"/>
                <a:gd name="T12" fmla="*/ 21600 h 21600"/>
              </a:gdLst>
              <a:ahLst/>
              <a:cxnLst>
                <a:cxn ang="T6">
                  <a:pos x="T0" y="T1"/>
                </a:cxn>
                <a:cxn ang="T7">
                  <a:pos x="T2" y="T3"/>
                </a:cxn>
                <a:cxn ang="T8">
                  <a:pos x="T4" y="T5"/>
                </a:cxn>
              </a:cxnLst>
              <a:rect l="T9" t="T10" r="T11" b="T12"/>
              <a:pathLst>
                <a:path w="17392" h="21600" fill="none" extrusionOk="0">
                  <a:moveTo>
                    <a:pt x="17392" y="19772"/>
                  </a:moveTo>
                  <a:cubicBezTo>
                    <a:pt x="14651" y="20977"/>
                    <a:pt x="11690" y="21599"/>
                    <a:pt x="8696" y="21600"/>
                  </a:cubicBezTo>
                  <a:cubicBezTo>
                    <a:pt x="5701" y="21600"/>
                    <a:pt x="2740" y="20977"/>
                    <a:pt x="-1" y="19772"/>
                  </a:cubicBezTo>
                </a:path>
                <a:path w="17392" h="21600" stroke="0" extrusionOk="0">
                  <a:moveTo>
                    <a:pt x="17392" y="19772"/>
                  </a:moveTo>
                  <a:cubicBezTo>
                    <a:pt x="14651" y="20977"/>
                    <a:pt x="11690" y="21599"/>
                    <a:pt x="8696" y="21600"/>
                  </a:cubicBezTo>
                  <a:cubicBezTo>
                    <a:pt x="5701" y="21600"/>
                    <a:pt x="2740" y="20977"/>
                    <a:pt x="-1" y="19772"/>
                  </a:cubicBezTo>
                  <a:lnTo>
                    <a:pt x="869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0739" name="Line 30">
              <a:extLst>
                <a:ext uri="{FF2B5EF4-FFF2-40B4-BE49-F238E27FC236}"/>
              </a:extLst>
            </p:cNvPr>
            <p:cNvSpPr>
              <a:spLocks noChangeShapeType="1"/>
            </p:cNvSpPr>
            <p:nvPr/>
          </p:nvSpPr>
          <p:spPr bwMode="auto">
            <a:xfrm>
              <a:off x="2435" y="2823"/>
              <a:ext cx="1" cy="1082"/>
            </a:xfrm>
            <a:prstGeom prst="line">
              <a:avLst/>
            </a:prstGeom>
            <a:noFill/>
            <a:ln w="14288">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30740" name="Arc 31">
              <a:extLst>
                <a:ext uri="{FF2B5EF4-FFF2-40B4-BE49-F238E27FC236}"/>
              </a:extLst>
            </p:cNvPr>
            <p:cNvSpPr>
              <a:spLocks/>
            </p:cNvSpPr>
            <p:nvPr/>
          </p:nvSpPr>
          <p:spPr bwMode="auto">
            <a:xfrm>
              <a:off x="3603" y="3873"/>
              <a:ext cx="87" cy="64"/>
            </a:xfrm>
            <a:custGeom>
              <a:avLst/>
              <a:gdLst>
                <a:gd name="T0" fmla="*/ 0 w 21600"/>
                <a:gd name="T1" fmla="*/ 0 h 17368"/>
                <a:gd name="T2" fmla="*/ 0 w 21600"/>
                <a:gd name="T3" fmla="*/ 0 h 17368"/>
                <a:gd name="T4" fmla="*/ 0 w 21600"/>
                <a:gd name="T5" fmla="*/ 0 h 17368"/>
                <a:gd name="T6" fmla="*/ 0 60000 65536"/>
                <a:gd name="T7" fmla="*/ 0 60000 65536"/>
                <a:gd name="T8" fmla="*/ 0 60000 65536"/>
                <a:gd name="T9" fmla="*/ 0 w 21600"/>
                <a:gd name="T10" fmla="*/ 0 h 17368"/>
                <a:gd name="T11" fmla="*/ 21600 w 21600"/>
                <a:gd name="T12" fmla="*/ 17368 h 17368"/>
              </a:gdLst>
              <a:ahLst/>
              <a:cxnLst>
                <a:cxn ang="T6">
                  <a:pos x="T0" y="T1"/>
                </a:cxn>
                <a:cxn ang="T7">
                  <a:pos x="T2" y="T3"/>
                </a:cxn>
                <a:cxn ang="T8">
                  <a:pos x="T4" y="T5"/>
                </a:cxn>
              </a:cxnLst>
              <a:rect l="T9" t="T10" r="T11" b="T12"/>
              <a:pathLst>
                <a:path w="21600" h="17368" fill="none" extrusionOk="0">
                  <a:moveTo>
                    <a:pt x="1812" y="17367"/>
                  </a:moveTo>
                  <a:cubicBezTo>
                    <a:pt x="617" y="14636"/>
                    <a:pt x="0" y="11688"/>
                    <a:pt x="0" y="8707"/>
                  </a:cubicBezTo>
                  <a:cubicBezTo>
                    <a:pt x="-1" y="5708"/>
                    <a:pt x="624" y="2743"/>
                    <a:pt x="1832" y="-1"/>
                  </a:cubicBezTo>
                </a:path>
                <a:path w="21600" h="17368" stroke="0" extrusionOk="0">
                  <a:moveTo>
                    <a:pt x="1812" y="17367"/>
                  </a:moveTo>
                  <a:cubicBezTo>
                    <a:pt x="617" y="14636"/>
                    <a:pt x="0" y="11688"/>
                    <a:pt x="0" y="8707"/>
                  </a:cubicBezTo>
                  <a:cubicBezTo>
                    <a:pt x="-1" y="5708"/>
                    <a:pt x="624" y="2743"/>
                    <a:pt x="1832" y="-1"/>
                  </a:cubicBezTo>
                  <a:lnTo>
                    <a:pt x="21600" y="870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0741" name="Line 32">
              <a:extLst>
                <a:ext uri="{FF2B5EF4-FFF2-40B4-BE49-F238E27FC236}"/>
              </a:extLst>
            </p:cNvPr>
            <p:cNvSpPr>
              <a:spLocks noChangeShapeType="1"/>
            </p:cNvSpPr>
            <p:nvPr/>
          </p:nvSpPr>
          <p:spPr bwMode="auto">
            <a:xfrm flipH="1">
              <a:off x="2435" y="3904"/>
              <a:ext cx="1177" cy="0"/>
            </a:xfrm>
            <a:prstGeom prst="line">
              <a:avLst/>
            </a:prstGeom>
            <a:noFill/>
            <a:ln w="14288">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grpSp>
      <p:sp>
        <p:nvSpPr>
          <p:cNvPr id="30729" name="Rectangle 34">
            <a:extLst>
              <a:ext uri="{FF2B5EF4-FFF2-40B4-BE49-F238E27FC236}"/>
            </a:extLst>
          </p:cNvPr>
          <p:cNvSpPr>
            <a:spLocks noChangeArrowheads="1"/>
          </p:cNvSpPr>
          <p:nvPr/>
        </p:nvSpPr>
        <p:spPr bwMode="auto">
          <a:xfrm>
            <a:off x="1960563" y="4487863"/>
            <a:ext cx="685800" cy="628650"/>
          </a:xfrm>
          <a:prstGeom prst="rect">
            <a:avLst/>
          </a:prstGeom>
          <a:solidFill>
            <a:schemeClr val="accent1"/>
          </a:solidFill>
          <a:ln w="14288">
            <a:solidFill>
              <a:srgbClr val="000000"/>
            </a:solidFill>
            <a:miter lim="800000"/>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30730" name="Freeform 35">
            <a:extLst>
              <a:ext uri="{FF2B5EF4-FFF2-40B4-BE49-F238E27FC236}"/>
            </a:extLst>
          </p:cNvPr>
          <p:cNvSpPr>
            <a:spLocks/>
          </p:cNvSpPr>
          <p:nvPr/>
        </p:nvSpPr>
        <p:spPr bwMode="auto">
          <a:xfrm>
            <a:off x="4010025" y="4273550"/>
            <a:ext cx="684213" cy="838200"/>
          </a:xfrm>
          <a:custGeom>
            <a:avLst/>
            <a:gdLst>
              <a:gd name="T0" fmla="*/ 0 w 467"/>
              <a:gd name="T1" fmla="*/ 2147483647 h 572"/>
              <a:gd name="T2" fmla="*/ 0 w 467"/>
              <a:gd name="T3" fmla="*/ 2147483647 h 572"/>
              <a:gd name="T4" fmla="*/ 2147483647 w 467"/>
              <a:gd name="T5" fmla="*/ 2147483647 h 572"/>
              <a:gd name="T6" fmla="*/ 2147483647 w 467"/>
              <a:gd name="T7" fmla="*/ 0 h 572"/>
              <a:gd name="T8" fmla="*/ 0 w 467"/>
              <a:gd name="T9" fmla="*/ 2147483647 h 572"/>
              <a:gd name="T10" fmla="*/ 0 60000 65536"/>
              <a:gd name="T11" fmla="*/ 0 60000 65536"/>
              <a:gd name="T12" fmla="*/ 0 60000 65536"/>
              <a:gd name="T13" fmla="*/ 0 60000 65536"/>
              <a:gd name="T14" fmla="*/ 0 60000 65536"/>
              <a:gd name="T15" fmla="*/ 0 w 467"/>
              <a:gd name="T16" fmla="*/ 0 h 572"/>
              <a:gd name="T17" fmla="*/ 467 w 467"/>
              <a:gd name="T18" fmla="*/ 572 h 572"/>
            </a:gdLst>
            <a:ahLst/>
            <a:cxnLst>
              <a:cxn ang="T10">
                <a:pos x="T0" y="T1"/>
              </a:cxn>
              <a:cxn ang="T11">
                <a:pos x="T2" y="T3"/>
              </a:cxn>
              <a:cxn ang="T12">
                <a:pos x="T4" y="T5"/>
              </a:cxn>
              <a:cxn ang="T13">
                <a:pos x="T6" y="T7"/>
              </a:cxn>
              <a:cxn ang="T14">
                <a:pos x="T8" y="T9"/>
              </a:cxn>
            </a:cxnLst>
            <a:rect l="T15" t="T16" r="T17" b="T18"/>
            <a:pathLst>
              <a:path w="467" h="572">
                <a:moveTo>
                  <a:pt x="0" y="143"/>
                </a:moveTo>
                <a:lnTo>
                  <a:pt x="0" y="572"/>
                </a:lnTo>
                <a:lnTo>
                  <a:pt x="467" y="429"/>
                </a:lnTo>
                <a:lnTo>
                  <a:pt x="467" y="0"/>
                </a:lnTo>
                <a:lnTo>
                  <a:pt x="0" y="143"/>
                </a:lnTo>
                <a:close/>
              </a:path>
            </a:pathLst>
          </a:custGeom>
          <a:solidFill>
            <a:srgbClr val="FFFF99"/>
          </a:solidFill>
          <a:ln w="14288">
            <a:solidFill>
              <a:srgbClr val="000000"/>
            </a:solidFill>
            <a:round/>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grpSp>
        <p:nvGrpSpPr>
          <p:cNvPr id="15371" name="Group 40"/>
          <p:cNvGrpSpPr>
            <a:grpSpLocks/>
          </p:cNvGrpSpPr>
          <p:nvPr/>
        </p:nvGrpSpPr>
        <p:grpSpPr bwMode="auto">
          <a:xfrm>
            <a:off x="5568950" y="4064000"/>
            <a:ext cx="1874838" cy="1724025"/>
            <a:chOff x="3811" y="2760"/>
            <a:chExt cx="1280" cy="1177"/>
          </a:xfrm>
        </p:grpSpPr>
        <p:sp>
          <p:nvSpPr>
            <p:cNvPr id="30734" name="Arc 36">
              <a:extLst>
                <a:ext uri="{FF2B5EF4-FFF2-40B4-BE49-F238E27FC236}"/>
              </a:extLst>
            </p:cNvPr>
            <p:cNvSpPr>
              <a:spLocks/>
            </p:cNvSpPr>
            <p:nvPr/>
          </p:nvSpPr>
          <p:spPr bwMode="auto">
            <a:xfrm>
              <a:off x="3811" y="2760"/>
              <a:ext cx="70" cy="80"/>
            </a:xfrm>
            <a:custGeom>
              <a:avLst/>
              <a:gdLst>
                <a:gd name="T0" fmla="*/ 0 w 17392"/>
                <a:gd name="T1" fmla="*/ 0 h 21600"/>
                <a:gd name="T2" fmla="*/ 0 w 17392"/>
                <a:gd name="T3" fmla="*/ 0 h 21600"/>
                <a:gd name="T4" fmla="*/ 0 w 17392"/>
                <a:gd name="T5" fmla="*/ 0 h 21600"/>
                <a:gd name="T6" fmla="*/ 0 60000 65536"/>
                <a:gd name="T7" fmla="*/ 0 60000 65536"/>
                <a:gd name="T8" fmla="*/ 0 60000 65536"/>
                <a:gd name="T9" fmla="*/ 0 w 17392"/>
                <a:gd name="T10" fmla="*/ 0 h 21600"/>
                <a:gd name="T11" fmla="*/ 17392 w 17392"/>
                <a:gd name="T12" fmla="*/ 21600 h 21600"/>
              </a:gdLst>
              <a:ahLst/>
              <a:cxnLst>
                <a:cxn ang="T6">
                  <a:pos x="T0" y="T1"/>
                </a:cxn>
                <a:cxn ang="T7">
                  <a:pos x="T2" y="T3"/>
                </a:cxn>
                <a:cxn ang="T8">
                  <a:pos x="T4" y="T5"/>
                </a:cxn>
              </a:cxnLst>
              <a:rect l="T9" t="T10" r="T11" b="T12"/>
              <a:pathLst>
                <a:path w="17392" h="21600" fill="none" extrusionOk="0">
                  <a:moveTo>
                    <a:pt x="17392" y="19781"/>
                  </a:moveTo>
                  <a:cubicBezTo>
                    <a:pt x="14657" y="20980"/>
                    <a:pt x="11703" y="21599"/>
                    <a:pt x="8717" y="21600"/>
                  </a:cubicBezTo>
                  <a:cubicBezTo>
                    <a:pt x="5715" y="21600"/>
                    <a:pt x="2746" y="20974"/>
                    <a:pt x="0" y="19762"/>
                  </a:cubicBezTo>
                </a:path>
                <a:path w="17392" h="21600" stroke="0" extrusionOk="0">
                  <a:moveTo>
                    <a:pt x="17392" y="19781"/>
                  </a:moveTo>
                  <a:cubicBezTo>
                    <a:pt x="14657" y="20980"/>
                    <a:pt x="11703" y="21599"/>
                    <a:pt x="8717" y="21600"/>
                  </a:cubicBezTo>
                  <a:cubicBezTo>
                    <a:pt x="5715" y="21600"/>
                    <a:pt x="2746" y="20974"/>
                    <a:pt x="0" y="19762"/>
                  </a:cubicBezTo>
                  <a:lnTo>
                    <a:pt x="871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0735" name="Line 37">
              <a:extLst>
                <a:ext uri="{FF2B5EF4-FFF2-40B4-BE49-F238E27FC236}"/>
              </a:extLst>
            </p:cNvPr>
            <p:cNvSpPr>
              <a:spLocks noChangeShapeType="1"/>
            </p:cNvSpPr>
            <p:nvPr/>
          </p:nvSpPr>
          <p:spPr bwMode="auto">
            <a:xfrm>
              <a:off x="3836" y="2823"/>
              <a:ext cx="1" cy="1082"/>
            </a:xfrm>
            <a:prstGeom prst="line">
              <a:avLst/>
            </a:prstGeom>
            <a:noFill/>
            <a:ln w="14288">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30736" name="Arc 38">
              <a:extLst>
                <a:ext uri="{FF2B5EF4-FFF2-40B4-BE49-F238E27FC236}"/>
              </a:extLst>
            </p:cNvPr>
            <p:cNvSpPr>
              <a:spLocks/>
            </p:cNvSpPr>
            <p:nvPr/>
          </p:nvSpPr>
          <p:spPr bwMode="auto">
            <a:xfrm>
              <a:off x="5004" y="3873"/>
              <a:ext cx="87" cy="64"/>
            </a:xfrm>
            <a:custGeom>
              <a:avLst/>
              <a:gdLst>
                <a:gd name="T0" fmla="*/ 0 w 21600"/>
                <a:gd name="T1" fmla="*/ 0 h 17386"/>
                <a:gd name="T2" fmla="*/ 0 w 21600"/>
                <a:gd name="T3" fmla="*/ 0 h 17386"/>
                <a:gd name="T4" fmla="*/ 0 w 21600"/>
                <a:gd name="T5" fmla="*/ 0 h 17386"/>
                <a:gd name="T6" fmla="*/ 0 60000 65536"/>
                <a:gd name="T7" fmla="*/ 0 60000 65536"/>
                <a:gd name="T8" fmla="*/ 0 60000 65536"/>
                <a:gd name="T9" fmla="*/ 0 w 21600"/>
                <a:gd name="T10" fmla="*/ 0 h 17386"/>
                <a:gd name="T11" fmla="*/ 21600 w 21600"/>
                <a:gd name="T12" fmla="*/ 17386 h 17386"/>
              </a:gdLst>
              <a:ahLst/>
              <a:cxnLst>
                <a:cxn ang="T6">
                  <a:pos x="T0" y="T1"/>
                </a:cxn>
                <a:cxn ang="T7">
                  <a:pos x="T2" y="T3"/>
                </a:cxn>
                <a:cxn ang="T8">
                  <a:pos x="T4" y="T5"/>
                </a:cxn>
              </a:cxnLst>
              <a:rect l="T9" t="T10" r="T11" b="T12"/>
              <a:pathLst>
                <a:path w="21600" h="17386" fill="none" extrusionOk="0">
                  <a:moveTo>
                    <a:pt x="1816" y="17386"/>
                  </a:moveTo>
                  <a:cubicBezTo>
                    <a:pt x="618" y="14652"/>
                    <a:pt x="0" y="11700"/>
                    <a:pt x="0" y="8716"/>
                  </a:cubicBezTo>
                  <a:cubicBezTo>
                    <a:pt x="-1" y="5714"/>
                    <a:pt x="625" y="2746"/>
                    <a:pt x="1836" y="-1"/>
                  </a:cubicBezTo>
                </a:path>
                <a:path w="21600" h="17386" stroke="0" extrusionOk="0">
                  <a:moveTo>
                    <a:pt x="1816" y="17386"/>
                  </a:moveTo>
                  <a:cubicBezTo>
                    <a:pt x="618" y="14652"/>
                    <a:pt x="0" y="11700"/>
                    <a:pt x="0" y="8716"/>
                  </a:cubicBezTo>
                  <a:cubicBezTo>
                    <a:pt x="-1" y="5714"/>
                    <a:pt x="625" y="2746"/>
                    <a:pt x="1836" y="-1"/>
                  </a:cubicBezTo>
                  <a:lnTo>
                    <a:pt x="21600" y="87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0737" name="Line 39">
              <a:extLst>
                <a:ext uri="{FF2B5EF4-FFF2-40B4-BE49-F238E27FC236}"/>
              </a:extLst>
            </p:cNvPr>
            <p:cNvSpPr>
              <a:spLocks noChangeShapeType="1"/>
            </p:cNvSpPr>
            <p:nvPr/>
          </p:nvSpPr>
          <p:spPr bwMode="auto">
            <a:xfrm flipH="1">
              <a:off x="3836" y="3904"/>
              <a:ext cx="1177" cy="0"/>
            </a:xfrm>
            <a:prstGeom prst="line">
              <a:avLst/>
            </a:prstGeom>
            <a:noFill/>
            <a:ln w="14288">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grpSp>
      <p:sp>
        <p:nvSpPr>
          <p:cNvPr id="30732" name="Freeform 41">
            <a:extLst>
              <a:ext uri="{FF2B5EF4-FFF2-40B4-BE49-F238E27FC236}"/>
            </a:extLst>
          </p:cNvPr>
          <p:cNvSpPr>
            <a:spLocks/>
          </p:cNvSpPr>
          <p:nvPr/>
        </p:nvSpPr>
        <p:spPr bwMode="auto">
          <a:xfrm>
            <a:off x="6062663" y="4483100"/>
            <a:ext cx="912812" cy="628650"/>
          </a:xfrm>
          <a:custGeom>
            <a:avLst/>
            <a:gdLst>
              <a:gd name="T0" fmla="*/ 0 w 623"/>
              <a:gd name="T1" fmla="*/ 2147483647 h 429"/>
              <a:gd name="T2" fmla="*/ 2147483647 w 623"/>
              <a:gd name="T3" fmla="*/ 2147483647 h 429"/>
              <a:gd name="T4" fmla="*/ 2147483647 w 623"/>
              <a:gd name="T5" fmla="*/ 0 h 429"/>
              <a:gd name="T6" fmla="*/ 2147483647 w 623"/>
              <a:gd name="T7" fmla="*/ 0 h 429"/>
              <a:gd name="T8" fmla="*/ 0 w 623"/>
              <a:gd name="T9" fmla="*/ 2147483647 h 429"/>
              <a:gd name="T10" fmla="*/ 0 60000 65536"/>
              <a:gd name="T11" fmla="*/ 0 60000 65536"/>
              <a:gd name="T12" fmla="*/ 0 60000 65536"/>
              <a:gd name="T13" fmla="*/ 0 60000 65536"/>
              <a:gd name="T14" fmla="*/ 0 60000 65536"/>
              <a:gd name="T15" fmla="*/ 0 w 623"/>
              <a:gd name="T16" fmla="*/ 0 h 429"/>
              <a:gd name="T17" fmla="*/ 623 w 623"/>
              <a:gd name="T18" fmla="*/ 429 h 429"/>
            </a:gdLst>
            <a:ahLst/>
            <a:cxnLst>
              <a:cxn ang="T10">
                <a:pos x="T0" y="T1"/>
              </a:cxn>
              <a:cxn ang="T11">
                <a:pos x="T2" y="T3"/>
              </a:cxn>
              <a:cxn ang="T12">
                <a:pos x="T4" y="T5"/>
              </a:cxn>
              <a:cxn ang="T13">
                <a:pos x="T6" y="T7"/>
              </a:cxn>
              <a:cxn ang="T14">
                <a:pos x="T8" y="T9"/>
              </a:cxn>
            </a:cxnLst>
            <a:rect l="T15" t="T16" r="T17" b="T18"/>
            <a:pathLst>
              <a:path w="623" h="429">
                <a:moveTo>
                  <a:pt x="0" y="429"/>
                </a:moveTo>
                <a:lnTo>
                  <a:pt x="467" y="429"/>
                </a:lnTo>
                <a:lnTo>
                  <a:pt x="623" y="0"/>
                </a:lnTo>
                <a:lnTo>
                  <a:pt x="156" y="0"/>
                </a:lnTo>
                <a:lnTo>
                  <a:pt x="0" y="429"/>
                </a:lnTo>
                <a:close/>
              </a:path>
            </a:pathLst>
          </a:custGeom>
          <a:solidFill>
            <a:srgbClr val="0000FF"/>
          </a:solidFill>
          <a:ln w="14288">
            <a:solidFill>
              <a:srgbClr val="000000"/>
            </a:solidFill>
            <a:round/>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0733" name="Rectangle 42">
            <a:extLst>
              <a:ext uri="{FF2B5EF4-FFF2-40B4-BE49-F238E27FC236}"/>
            </a:extLst>
          </p:cNvPr>
          <p:cNvSpPr>
            <a:spLocks noChangeArrowheads="1"/>
          </p:cNvSpPr>
          <p:nvPr/>
        </p:nvSpPr>
        <p:spPr bwMode="auto">
          <a:xfrm>
            <a:off x="1476375" y="5749925"/>
            <a:ext cx="6964363"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83526" tIns="41031" rIns="83526" bIns="41031"/>
          <a:lstStyle>
            <a:lvl1pPr marL="342900" indent="-342900"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spcBef>
                <a:spcPct val="20000"/>
              </a:spcBef>
              <a:buClr>
                <a:schemeClr val="folHlink"/>
              </a:buClr>
              <a:buSzPct val="60000"/>
              <a:buFont typeface="Wingdings" panose="05000000000000000000" pitchFamily="2" charset="2"/>
              <a:buNone/>
              <a:defRPr/>
            </a:pPr>
            <a:r>
              <a:rPr lang="en-US" altLang="en-US" sz="1846">
                <a:solidFill>
                  <a:srgbClr val="990033"/>
                </a:solidFill>
                <a:latin typeface="Arial" panose="020B0604020202020204" pitchFamily="34" charset="0"/>
                <a:cs typeface="Arial" panose="020B0604020202020204" pitchFamily="34" charset="0"/>
              </a:rPr>
              <a:t>Original Data		y Shear	      	 x Shear</a:t>
            </a:r>
            <a:endParaRPr lang="en-US" altLang="en-US" sz="1846" b="1" i="1">
              <a:solidFill>
                <a:srgbClr val="990033"/>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 of VR</a:t>
            </a:r>
            <a:endParaRPr lang="en-US" dirty="0"/>
          </a:p>
        </p:txBody>
      </p:sp>
      <p:pic>
        <p:nvPicPr>
          <p:cNvPr id="4" name="Content Placeholder 3" descr="virtual-reality-timeline (1).jpg"/>
          <p:cNvPicPr>
            <a:picLocks noGrp="1" noChangeAspect="1"/>
          </p:cNvPicPr>
          <p:nvPr>
            <p:ph idx="1"/>
          </p:nvPr>
        </p:nvPicPr>
        <p:blipFill>
          <a:blip r:embed="rId2" cstate="print"/>
          <a:stretch>
            <a:fillRect/>
          </a:stretch>
        </p:blipFill>
        <p:spPr>
          <a:xfrm>
            <a:off x="4343400" y="1143000"/>
            <a:ext cx="4575872" cy="5445094"/>
          </a:xfrm>
        </p:spPr>
      </p:pic>
      <p:sp>
        <p:nvSpPr>
          <p:cNvPr id="5" name="Rectangle 4"/>
          <p:cNvSpPr/>
          <p:nvPr/>
        </p:nvSpPr>
        <p:spPr>
          <a:xfrm>
            <a:off x="0" y="1295401"/>
            <a:ext cx="4343400" cy="5632311"/>
          </a:xfrm>
          <a:prstGeom prst="rect">
            <a:avLst/>
          </a:prstGeom>
        </p:spPr>
        <p:txBody>
          <a:bodyPr wrap="square">
            <a:spAutoFit/>
          </a:bodyPr>
          <a:lstStyle/>
          <a:p>
            <a:pPr algn="just"/>
            <a:r>
              <a:rPr lang="en-US" sz="2000" dirty="0"/>
              <a:t>Today’s virtual reality technologies build upon ideas that date back to the 1800s, almost to the very beginning of practical photography. In 1838, the first stereoscope was invented, using twin mirrors to project a single image. </a:t>
            </a:r>
            <a:endParaRPr lang="en-US" sz="2000" dirty="0" smtClean="0"/>
          </a:p>
          <a:p>
            <a:pPr algn="just"/>
            <a:endParaRPr lang="en-US" sz="2000" dirty="0" smtClean="0"/>
          </a:p>
          <a:p>
            <a:pPr algn="just"/>
            <a:r>
              <a:rPr lang="en-US" sz="2000" dirty="0" smtClean="0"/>
              <a:t>That </a:t>
            </a:r>
            <a:r>
              <a:rPr lang="en-US" sz="2000" dirty="0"/>
              <a:t>eventually developed into the View-Master, patented in 1939 and still produced today</a:t>
            </a:r>
            <a:r>
              <a:rPr lang="en-US" sz="2000" dirty="0" smtClean="0"/>
              <a:t>.</a:t>
            </a:r>
          </a:p>
          <a:p>
            <a:pPr algn="just"/>
            <a:endParaRPr lang="en-US" sz="2000" dirty="0"/>
          </a:p>
          <a:p>
            <a:pPr algn="just"/>
            <a:r>
              <a:rPr lang="en-US" sz="2000" dirty="0"/>
              <a:t>The use of the term “virtual reality,” however, was first used in the mid-1980s when </a:t>
            </a:r>
            <a:r>
              <a:rPr lang="en-US" sz="2000" dirty="0" err="1"/>
              <a:t>Jaron</a:t>
            </a:r>
            <a:r>
              <a:rPr lang="en-US" sz="2000" dirty="0"/>
              <a:t> Lanier, founder of VPL Research, began to develop the gear, including goggles and gloves, needed to experience what he called “virtual reality.”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mtClean="0"/>
              <a:t>What is  a 2D Linear Transform?</a:t>
            </a:r>
            <a:endParaRPr lang="th-TH" altLang="en-US" smtClean="0"/>
          </a:p>
        </p:txBody>
      </p:sp>
      <p:graphicFrame>
        <p:nvGraphicFramePr>
          <p:cNvPr id="16387" name="Object 1024"/>
          <p:cNvGraphicFramePr>
            <a:graphicFrameLocks noGrp="1" noChangeAspect="1"/>
          </p:cNvGraphicFramePr>
          <p:nvPr>
            <p:ph idx="1"/>
          </p:nvPr>
        </p:nvGraphicFramePr>
        <p:xfrm>
          <a:off x="1125538" y="1952625"/>
          <a:ext cx="6189662" cy="1033463"/>
        </p:xfrm>
        <a:graphic>
          <a:graphicData uri="http://schemas.openxmlformats.org/presentationml/2006/ole">
            <p:oleObj spid="_x0000_s16387" name="Equation" r:id="rId3" imgW="5626080" imgH="939600" progId="Equation.3">
              <p:embed/>
            </p:oleObj>
          </a:graphicData>
        </a:graphic>
      </p:graphicFrame>
      <p:sp>
        <p:nvSpPr>
          <p:cNvPr id="6" name="Date Placeholder 3">
            <a:extLst>
              <a:ext uri="{FF2B5EF4-FFF2-40B4-BE49-F238E27FC236}"/>
            </a:extLst>
          </p:cNvPr>
          <p:cNvSpPr>
            <a:spLocks noGrp="1"/>
          </p:cNvSpPr>
          <p:nvPr>
            <p:ph type="dt" sz="quarter" idx="10"/>
          </p:nvPr>
        </p:nvSpPr>
        <p:spPr/>
        <p:txBody>
          <a:bodyPr/>
          <a:lstStyle/>
          <a:p>
            <a:pPr>
              <a:defRPr/>
            </a:pPr>
            <a:fld id="{171B7ECA-0DAD-4839-8172-C57288DD73ED}" type="datetime4">
              <a:rPr lang="en-US"/>
              <a:pPr>
                <a:defRPr/>
              </a:pPr>
              <a:t>June 11, 2022</a:t>
            </a:fld>
            <a:endParaRPr lang="th-TH"/>
          </a:p>
        </p:txBody>
      </p:sp>
      <p:sp>
        <p:nvSpPr>
          <p:cNvPr id="8" name="Slide Number Placeholder 5">
            <a:extLst>
              <a:ext uri="{FF2B5EF4-FFF2-40B4-BE49-F238E27FC236}"/>
            </a:extLst>
          </p:cNvPr>
          <p:cNvSpPr>
            <a:spLocks noGrp="1"/>
          </p:cNvSpPr>
          <p:nvPr>
            <p:ph type="sldNum" sz="quarter" idx="12"/>
          </p:nvPr>
        </p:nvSpPr>
        <p:spPr/>
        <p:txBody>
          <a:bodyPr/>
          <a:lstStyle/>
          <a:p>
            <a:pPr eaLnBrk="1" hangingPunct="1"/>
            <a:fld id="{7B5EF6FB-8628-4B27-9A60-D12298C34D90}" type="slidenum">
              <a:rPr lang="en-US" altLang="en-US" sz="1100">
                <a:latin typeface="Tahoma" pitchFamily="34" charset="0"/>
                <a:cs typeface="Angsana New" pitchFamily="18" charset="-34"/>
              </a:rPr>
              <a:pPr eaLnBrk="1" hangingPunct="1"/>
              <a:t>30</a:t>
            </a:fld>
            <a:endParaRPr lang="th-TH" altLang="en-US" sz="1100">
              <a:latin typeface="Tahoma" pitchFamily="34" charset="0"/>
              <a:cs typeface="Angsana New" pitchFamily="18" charset="-34"/>
            </a:endParaRPr>
          </a:p>
        </p:txBody>
      </p:sp>
      <p:graphicFrame>
        <p:nvGraphicFramePr>
          <p:cNvPr id="16390" name="Object 1025"/>
          <p:cNvGraphicFramePr>
            <a:graphicFrameLocks noChangeAspect="1"/>
          </p:cNvGraphicFramePr>
          <p:nvPr/>
        </p:nvGraphicFramePr>
        <p:xfrm>
          <a:off x="1266825" y="3990975"/>
          <a:ext cx="6662738" cy="1112838"/>
        </p:xfrm>
        <a:graphic>
          <a:graphicData uri="http://schemas.openxmlformats.org/presentationml/2006/ole">
            <p:oleObj spid="_x0000_s16390" name="Equation" r:id="rId4" imgW="3886200" imgH="647640" progId="Equation.3">
              <p:embed/>
            </p:oleObj>
          </a:graphicData>
        </a:graphic>
      </p:graphicFrame>
      <p:sp>
        <p:nvSpPr>
          <p:cNvPr id="1031" name="Text Box 7">
            <a:extLst>
              <a:ext uri="{FF2B5EF4-FFF2-40B4-BE49-F238E27FC236}"/>
            </a:extLst>
          </p:cNvPr>
          <p:cNvSpPr txBox="1">
            <a:spLocks noChangeArrowheads="1"/>
          </p:cNvSpPr>
          <p:nvPr/>
        </p:nvSpPr>
        <p:spPr bwMode="auto">
          <a:xfrm>
            <a:off x="1125538" y="3148013"/>
            <a:ext cx="1657350" cy="54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r>
              <a:rPr lang="en-US" altLang="en-US" sz="2954">
                <a:solidFill>
                  <a:schemeClr val="tx1"/>
                </a:solidFill>
                <a:latin typeface="Arial" panose="020B0604020202020204" pitchFamily="34" charset="0"/>
                <a:cs typeface="Arial" panose="020B0604020202020204" pitchFamily="34" charset="0"/>
              </a:rPr>
              <a:t>Example</a:t>
            </a:r>
            <a:endParaRPr lang="th-TH" altLang="en-US" sz="2954">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smtClean="0"/>
              <a:t>Example</a:t>
            </a:r>
            <a:endParaRPr lang="th-TH" altLang="en-US" smtClean="0"/>
          </a:p>
        </p:txBody>
      </p:sp>
      <p:sp>
        <p:nvSpPr>
          <p:cNvPr id="67" name="Date Placeholder 3">
            <a:extLst>
              <a:ext uri="{FF2B5EF4-FFF2-40B4-BE49-F238E27FC236}"/>
            </a:extLst>
          </p:cNvPr>
          <p:cNvSpPr>
            <a:spLocks noGrp="1"/>
          </p:cNvSpPr>
          <p:nvPr>
            <p:ph type="dt" sz="quarter" idx="10"/>
          </p:nvPr>
        </p:nvSpPr>
        <p:spPr/>
        <p:txBody>
          <a:bodyPr/>
          <a:lstStyle/>
          <a:p>
            <a:pPr>
              <a:defRPr/>
            </a:pPr>
            <a:fld id="{7307ECBC-FD5C-4A50-9D42-C89C68C25EC9}" type="datetime4">
              <a:rPr lang="en-US"/>
              <a:pPr>
                <a:defRPr/>
              </a:pPr>
              <a:t>June 11, 2022</a:t>
            </a:fld>
            <a:endParaRPr lang="th-TH"/>
          </a:p>
        </p:txBody>
      </p:sp>
      <p:sp>
        <p:nvSpPr>
          <p:cNvPr id="69" name="Slide Number Placeholder 5">
            <a:extLst>
              <a:ext uri="{FF2B5EF4-FFF2-40B4-BE49-F238E27FC236}"/>
            </a:extLst>
          </p:cNvPr>
          <p:cNvSpPr>
            <a:spLocks noGrp="1"/>
          </p:cNvSpPr>
          <p:nvPr>
            <p:ph type="sldNum" sz="quarter" idx="12"/>
          </p:nvPr>
        </p:nvSpPr>
        <p:spPr/>
        <p:txBody>
          <a:bodyPr/>
          <a:lstStyle/>
          <a:p>
            <a:pPr eaLnBrk="1" hangingPunct="1"/>
            <a:fld id="{49AC71B7-8BB2-497A-BF2F-5A6701EC659C}" type="slidenum">
              <a:rPr lang="en-US" altLang="en-US" sz="1100">
                <a:latin typeface="Tahoma" pitchFamily="34" charset="0"/>
                <a:cs typeface="Angsana New" pitchFamily="18" charset="-34"/>
              </a:rPr>
              <a:pPr eaLnBrk="1" hangingPunct="1"/>
              <a:t>31</a:t>
            </a:fld>
            <a:endParaRPr lang="th-TH" altLang="en-US" sz="1100">
              <a:latin typeface="Tahoma" pitchFamily="34" charset="0"/>
              <a:cs typeface="Angsana New" pitchFamily="18" charset="-34"/>
            </a:endParaRPr>
          </a:p>
        </p:txBody>
      </p:sp>
      <p:grpSp>
        <p:nvGrpSpPr>
          <p:cNvPr id="17413" name="Group 4"/>
          <p:cNvGrpSpPr>
            <a:grpSpLocks/>
          </p:cNvGrpSpPr>
          <p:nvPr/>
        </p:nvGrpSpPr>
        <p:grpSpPr bwMode="auto">
          <a:xfrm>
            <a:off x="1055688" y="1177925"/>
            <a:ext cx="3446462" cy="2562225"/>
            <a:chOff x="672" y="1008"/>
            <a:chExt cx="4032" cy="2912"/>
          </a:xfrm>
        </p:grpSpPr>
        <p:sp>
          <p:nvSpPr>
            <p:cNvPr id="2109" name="Line 5">
              <a:extLst>
                <a:ext uri="{FF2B5EF4-FFF2-40B4-BE49-F238E27FC236}"/>
              </a:extLst>
            </p:cNvPr>
            <p:cNvSpPr>
              <a:spLocks noChangeShapeType="1"/>
            </p:cNvSpPr>
            <p:nvPr/>
          </p:nvSpPr>
          <p:spPr bwMode="auto">
            <a:xfrm>
              <a:off x="941" y="2991"/>
              <a:ext cx="696" cy="585"/>
            </a:xfrm>
            <a:prstGeom prst="line">
              <a:avLst/>
            </a:prstGeom>
            <a:noFill/>
            <a:ln w="38100">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2110" name="Line 6">
              <a:extLst>
                <a:ext uri="{FF2B5EF4-FFF2-40B4-BE49-F238E27FC236}"/>
              </a:extLst>
            </p:cNvPr>
            <p:cNvSpPr>
              <a:spLocks noChangeShapeType="1"/>
            </p:cNvSpPr>
            <p:nvPr/>
          </p:nvSpPr>
          <p:spPr bwMode="auto">
            <a:xfrm flipV="1">
              <a:off x="962" y="2038"/>
              <a:ext cx="319" cy="953"/>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a:defRPr/>
              </a:pPr>
              <a:endParaRPr lang="en-US" sz="2215"/>
            </a:p>
          </p:txBody>
        </p:sp>
        <p:graphicFrame>
          <p:nvGraphicFramePr>
            <p:cNvPr id="17465" name="Object 1043"/>
            <p:cNvGraphicFramePr>
              <a:graphicFrameLocks noChangeAspect="1"/>
            </p:cNvGraphicFramePr>
            <p:nvPr/>
          </p:nvGraphicFramePr>
          <p:xfrm>
            <a:off x="1175" y="3552"/>
            <a:ext cx="793" cy="368"/>
          </p:xfrm>
          <a:graphic>
            <a:graphicData uri="http://schemas.openxmlformats.org/presentationml/2006/ole">
              <p:oleObj spid="_x0000_s17465" name="Equation" r:id="rId3" imgW="495000" imgH="228600" progId="Equation.3">
                <p:embed/>
              </p:oleObj>
            </a:graphicData>
          </a:graphic>
        </p:graphicFrame>
        <p:sp>
          <p:nvSpPr>
            <p:cNvPr id="2111" name="Line 8">
              <a:extLst>
                <a:ext uri="{FF2B5EF4-FFF2-40B4-BE49-F238E27FC236}"/>
              </a:extLst>
            </p:cNvPr>
            <p:cNvSpPr>
              <a:spLocks noChangeShapeType="1"/>
            </p:cNvSpPr>
            <p:nvPr/>
          </p:nvSpPr>
          <p:spPr bwMode="auto">
            <a:xfrm>
              <a:off x="952" y="3009"/>
              <a:ext cx="1404" cy="543"/>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xmlns="">
                  <a:noFill/>
                </a14:hiddenFill>
              </a:ext>
            </a:extLst>
          </p:spPr>
          <p:txBody>
            <a:bodyPr/>
            <a:lstStyle/>
            <a:p>
              <a:pPr>
                <a:defRPr/>
              </a:pPr>
              <a:endParaRPr lang="en-US" sz="2215"/>
            </a:p>
          </p:txBody>
        </p:sp>
        <p:graphicFrame>
          <p:nvGraphicFramePr>
            <p:cNvPr id="17467" name="Object 1044"/>
            <p:cNvGraphicFramePr>
              <a:graphicFrameLocks noChangeAspect="1"/>
            </p:cNvGraphicFramePr>
            <p:nvPr/>
          </p:nvGraphicFramePr>
          <p:xfrm>
            <a:off x="2301" y="3504"/>
            <a:ext cx="915" cy="368"/>
          </p:xfrm>
          <a:graphic>
            <a:graphicData uri="http://schemas.openxmlformats.org/presentationml/2006/ole">
              <p:oleObj spid="_x0000_s17467" name="Equation" r:id="rId4" imgW="571320" imgH="228600" progId="Equation.3">
                <p:embed/>
              </p:oleObj>
            </a:graphicData>
          </a:graphic>
        </p:graphicFrame>
        <p:graphicFrame>
          <p:nvGraphicFramePr>
            <p:cNvPr id="17468" name="Object 1045"/>
            <p:cNvGraphicFramePr>
              <a:graphicFrameLocks noChangeAspect="1"/>
            </p:cNvGraphicFramePr>
            <p:nvPr/>
          </p:nvGraphicFramePr>
          <p:xfrm>
            <a:off x="672" y="1799"/>
            <a:ext cx="651" cy="306"/>
          </p:xfrm>
          <a:graphic>
            <a:graphicData uri="http://schemas.openxmlformats.org/presentationml/2006/ole">
              <p:oleObj spid="_x0000_s17468" name="Equation" r:id="rId5" imgW="457200" imgH="215640" progId="Equation.3">
                <p:embed/>
              </p:oleObj>
            </a:graphicData>
          </a:graphic>
        </p:graphicFrame>
        <p:graphicFrame>
          <p:nvGraphicFramePr>
            <p:cNvPr id="17469" name="Object 1046"/>
            <p:cNvGraphicFramePr>
              <a:graphicFrameLocks noChangeAspect="1"/>
            </p:cNvGraphicFramePr>
            <p:nvPr/>
          </p:nvGraphicFramePr>
          <p:xfrm>
            <a:off x="1648" y="1789"/>
            <a:ext cx="760" cy="306"/>
          </p:xfrm>
          <a:graphic>
            <a:graphicData uri="http://schemas.openxmlformats.org/presentationml/2006/ole">
              <p:oleObj spid="_x0000_s17469" name="Equation" r:id="rId6" imgW="533160" imgH="215640" progId="Equation.3">
                <p:embed/>
              </p:oleObj>
            </a:graphicData>
          </a:graphic>
        </p:graphicFrame>
        <p:sp>
          <p:nvSpPr>
            <p:cNvPr id="2112" name="Line 12">
              <a:extLst>
                <a:ext uri="{FF2B5EF4-FFF2-40B4-BE49-F238E27FC236}"/>
              </a:extLst>
            </p:cNvPr>
            <p:cNvSpPr>
              <a:spLocks noChangeShapeType="1"/>
            </p:cNvSpPr>
            <p:nvPr/>
          </p:nvSpPr>
          <p:spPr bwMode="auto">
            <a:xfrm flipV="1">
              <a:off x="954" y="2035"/>
              <a:ext cx="678" cy="953"/>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2113" name="AutoShape 13">
              <a:extLst>
                <a:ext uri="{FF2B5EF4-FFF2-40B4-BE49-F238E27FC236}"/>
              </a:extLst>
            </p:cNvPr>
            <p:cNvSpPr>
              <a:spLocks noChangeArrowheads="1"/>
            </p:cNvSpPr>
            <p:nvPr/>
          </p:nvSpPr>
          <p:spPr bwMode="auto">
            <a:xfrm rot="-5400000">
              <a:off x="1319" y="1870"/>
              <a:ext cx="245" cy="247"/>
            </a:xfrm>
            <a:prstGeom prst="downArrow">
              <a:avLst>
                <a:gd name="adj1" fmla="val 22222"/>
                <a:gd name="adj2" fmla="val 37960"/>
              </a:avLst>
            </a:prstGeom>
            <a:solidFill>
              <a:schemeClr val="accent1"/>
            </a:solidFill>
            <a:ln w="9525">
              <a:solidFill>
                <a:srgbClr val="000000"/>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114" name="AutoShape 14">
              <a:extLst>
                <a:ext uri="{FF2B5EF4-FFF2-40B4-BE49-F238E27FC236}"/>
              </a:extLst>
            </p:cNvPr>
            <p:cNvSpPr>
              <a:spLocks noChangeArrowheads="1"/>
            </p:cNvSpPr>
            <p:nvPr/>
          </p:nvSpPr>
          <p:spPr bwMode="auto">
            <a:xfrm rot="-5400000">
              <a:off x="1819" y="3403"/>
              <a:ext cx="245" cy="247"/>
            </a:xfrm>
            <a:prstGeom prst="downArrow">
              <a:avLst>
                <a:gd name="adj1" fmla="val 22222"/>
                <a:gd name="adj2" fmla="val 37960"/>
              </a:avLst>
            </a:prstGeom>
            <a:solidFill>
              <a:schemeClr val="accent1"/>
            </a:solidFill>
            <a:ln w="9525">
              <a:solidFill>
                <a:srgbClr val="000000"/>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115" name="Line 15">
              <a:extLst>
                <a:ext uri="{FF2B5EF4-FFF2-40B4-BE49-F238E27FC236}"/>
              </a:extLst>
            </p:cNvPr>
            <p:cNvSpPr>
              <a:spLocks noChangeShapeType="1"/>
            </p:cNvSpPr>
            <p:nvPr/>
          </p:nvSpPr>
          <p:spPr bwMode="auto">
            <a:xfrm flipH="1">
              <a:off x="958" y="1280"/>
              <a:ext cx="7" cy="2605"/>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116" name="Line 16">
              <a:extLst>
                <a:ext uri="{FF2B5EF4-FFF2-40B4-BE49-F238E27FC236}"/>
              </a:extLst>
            </p:cNvPr>
            <p:cNvSpPr>
              <a:spLocks noChangeShapeType="1"/>
            </p:cNvSpPr>
            <p:nvPr/>
          </p:nvSpPr>
          <p:spPr bwMode="auto">
            <a:xfrm flipH="1" flipV="1">
              <a:off x="969" y="2998"/>
              <a:ext cx="3350" cy="0"/>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17475" name="Object 1047"/>
            <p:cNvGraphicFramePr>
              <a:graphicFrameLocks noChangeAspect="1"/>
            </p:cNvGraphicFramePr>
            <p:nvPr/>
          </p:nvGraphicFramePr>
          <p:xfrm>
            <a:off x="816" y="1008"/>
            <a:ext cx="234" cy="273"/>
          </p:xfrm>
          <a:graphic>
            <a:graphicData uri="http://schemas.openxmlformats.org/presentationml/2006/ole">
              <p:oleObj spid="_x0000_s17475" name="Equation" r:id="rId7" imgW="139680" imgH="164880" progId="Equation.3">
                <p:embed/>
              </p:oleObj>
            </a:graphicData>
          </a:graphic>
        </p:graphicFrame>
        <p:graphicFrame>
          <p:nvGraphicFramePr>
            <p:cNvPr id="17476" name="Object 1048"/>
            <p:cNvGraphicFramePr>
              <a:graphicFrameLocks noChangeAspect="1"/>
            </p:cNvGraphicFramePr>
            <p:nvPr/>
          </p:nvGraphicFramePr>
          <p:xfrm>
            <a:off x="4481" y="2886"/>
            <a:ext cx="223" cy="248"/>
          </p:xfrm>
          <a:graphic>
            <a:graphicData uri="http://schemas.openxmlformats.org/presentationml/2006/ole">
              <p:oleObj spid="_x0000_s17476" name="Equation" r:id="rId8" imgW="126720" imgH="139680" progId="Equation.3">
                <p:embed/>
              </p:oleObj>
            </a:graphicData>
          </a:graphic>
        </p:graphicFrame>
      </p:grpSp>
      <p:grpSp>
        <p:nvGrpSpPr>
          <p:cNvPr id="17414" name="Group 19"/>
          <p:cNvGrpSpPr>
            <a:grpSpLocks/>
          </p:cNvGrpSpPr>
          <p:nvPr/>
        </p:nvGrpSpPr>
        <p:grpSpPr bwMode="auto">
          <a:xfrm>
            <a:off x="5345113" y="1177925"/>
            <a:ext cx="3306762" cy="2446338"/>
            <a:chOff x="816" y="1139"/>
            <a:chExt cx="3888" cy="2877"/>
          </a:xfrm>
        </p:grpSpPr>
        <p:sp>
          <p:nvSpPr>
            <p:cNvPr id="2102" name="Line 20">
              <a:extLst>
                <a:ext uri="{FF2B5EF4-FFF2-40B4-BE49-F238E27FC236}"/>
              </a:extLst>
            </p:cNvPr>
            <p:cNvSpPr>
              <a:spLocks noChangeShapeType="1"/>
            </p:cNvSpPr>
            <p:nvPr/>
          </p:nvSpPr>
          <p:spPr bwMode="auto">
            <a:xfrm flipH="1">
              <a:off x="960" y="1412"/>
              <a:ext cx="7" cy="2604"/>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103" name="Line 21">
              <a:extLst>
                <a:ext uri="{FF2B5EF4-FFF2-40B4-BE49-F238E27FC236}"/>
              </a:extLst>
            </p:cNvPr>
            <p:cNvSpPr>
              <a:spLocks noChangeShapeType="1"/>
            </p:cNvSpPr>
            <p:nvPr/>
          </p:nvSpPr>
          <p:spPr bwMode="auto">
            <a:xfrm flipH="1" flipV="1">
              <a:off x="973" y="3129"/>
              <a:ext cx="3350" cy="0"/>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17453" name="Object 1038"/>
            <p:cNvGraphicFramePr>
              <a:graphicFrameLocks noChangeAspect="1"/>
            </p:cNvGraphicFramePr>
            <p:nvPr/>
          </p:nvGraphicFramePr>
          <p:xfrm>
            <a:off x="4481" y="3017"/>
            <a:ext cx="223" cy="248"/>
          </p:xfrm>
          <a:graphic>
            <a:graphicData uri="http://schemas.openxmlformats.org/presentationml/2006/ole">
              <p:oleObj spid="_x0000_s17453" name="Equation" r:id="rId9" imgW="126720" imgH="139680" progId="Equation.3">
                <p:embed/>
              </p:oleObj>
            </a:graphicData>
          </a:graphic>
        </p:graphicFrame>
        <p:graphicFrame>
          <p:nvGraphicFramePr>
            <p:cNvPr id="17454" name="Object 1039"/>
            <p:cNvGraphicFramePr>
              <a:graphicFrameLocks noChangeAspect="1"/>
            </p:cNvGraphicFramePr>
            <p:nvPr/>
          </p:nvGraphicFramePr>
          <p:xfrm>
            <a:off x="816" y="1139"/>
            <a:ext cx="234" cy="273"/>
          </p:xfrm>
          <a:graphic>
            <a:graphicData uri="http://schemas.openxmlformats.org/presentationml/2006/ole">
              <p:oleObj spid="_x0000_s17454" name="Equation" r:id="rId10" imgW="139680" imgH="164880" progId="Equation.3">
                <p:embed/>
              </p:oleObj>
            </a:graphicData>
          </a:graphic>
        </p:graphicFrame>
        <p:sp>
          <p:nvSpPr>
            <p:cNvPr id="2104" name="Line 24">
              <a:extLst>
                <a:ext uri="{FF2B5EF4-FFF2-40B4-BE49-F238E27FC236}"/>
              </a:extLst>
            </p:cNvPr>
            <p:cNvSpPr>
              <a:spLocks noChangeShapeType="1"/>
            </p:cNvSpPr>
            <p:nvPr/>
          </p:nvSpPr>
          <p:spPr bwMode="auto">
            <a:xfrm>
              <a:off x="978" y="3140"/>
              <a:ext cx="1404" cy="543"/>
            </a:xfrm>
            <a:prstGeom prst="line">
              <a:avLst/>
            </a:prstGeom>
            <a:noFill/>
            <a:ln w="38100">
              <a:solidFill>
                <a:schemeClr val="accent2"/>
              </a:solidFill>
              <a:prstDash val="dash"/>
              <a:round/>
              <a:headEnd/>
              <a:tailEnd type="triangle" w="med" len="med"/>
            </a:ln>
            <a:extLst>
              <a:ext uri="{909E8E84-426E-40DD-AFC4-6F175D3DCCD1}">
                <a14:hiddenFill xmlns:a14="http://schemas.microsoft.com/office/drawing/2010/main" xmlns="">
                  <a:noFill/>
                </a14:hiddenFill>
              </a:ext>
            </a:extLst>
          </p:spPr>
          <p:txBody>
            <a:bodyPr/>
            <a:lstStyle/>
            <a:p>
              <a:pPr>
                <a:defRPr/>
              </a:pPr>
              <a:endParaRPr lang="en-US" sz="2215"/>
            </a:p>
          </p:txBody>
        </p:sp>
        <p:graphicFrame>
          <p:nvGraphicFramePr>
            <p:cNvPr id="17456" name="Object 1040"/>
            <p:cNvGraphicFramePr>
              <a:graphicFrameLocks noChangeAspect="1"/>
            </p:cNvGraphicFramePr>
            <p:nvPr/>
          </p:nvGraphicFramePr>
          <p:xfrm>
            <a:off x="2397" y="3600"/>
            <a:ext cx="915" cy="368"/>
          </p:xfrm>
          <a:graphic>
            <a:graphicData uri="http://schemas.openxmlformats.org/presentationml/2006/ole">
              <p:oleObj spid="_x0000_s17456" name="Equation" r:id="rId11" imgW="571320" imgH="228600" progId="Equation.3">
                <p:embed/>
              </p:oleObj>
            </a:graphicData>
          </a:graphic>
        </p:graphicFrame>
        <p:grpSp>
          <p:nvGrpSpPr>
            <p:cNvPr id="17457" name="Group 26"/>
            <p:cNvGrpSpPr>
              <a:grpSpLocks/>
            </p:cNvGrpSpPr>
            <p:nvPr/>
          </p:nvGrpSpPr>
          <p:grpSpPr bwMode="auto">
            <a:xfrm>
              <a:off x="978" y="2011"/>
              <a:ext cx="1455" cy="1107"/>
              <a:chOff x="1170" y="1867"/>
              <a:chExt cx="1455" cy="1107"/>
            </a:xfrm>
          </p:grpSpPr>
          <p:graphicFrame>
            <p:nvGraphicFramePr>
              <p:cNvPr id="17461" name="Object 1042"/>
              <p:cNvGraphicFramePr>
                <a:graphicFrameLocks noChangeAspect="1"/>
              </p:cNvGraphicFramePr>
              <p:nvPr/>
            </p:nvGraphicFramePr>
            <p:xfrm>
              <a:off x="1865" y="1867"/>
              <a:ext cx="760" cy="306"/>
            </p:xfrm>
            <a:graphic>
              <a:graphicData uri="http://schemas.openxmlformats.org/presentationml/2006/ole">
                <p:oleObj spid="_x0000_s17461" name="Equation" r:id="rId12" imgW="533160" imgH="215640" progId="Equation.3">
                  <p:embed/>
                </p:oleObj>
              </a:graphicData>
            </a:graphic>
          </p:graphicFrame>
          <p:sp>
            <p:nvSpPr>
              <p:cNvPr id="2108" name="Line 28">
                <a:extLst>
                  <a:ext uri="{FF2B5EF4-FFF2-40B4-BE49-F238E27FC236}"/>
                </a:extLst>
              </p:cNvPr>
              <p:cNvSpPr>
                <a:spLocks noChangeShapeType="1"/>
              </p:cNvSpPr>
              <p:nvPr/>
            </p:nvSpPr>
            <p:spPr bwMode="auto">
              <a:xfrm flipV="1">
                <a:off x="1170" y="2022"/>
                <a:ext cx="678" cy="952"/>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pPr>
                  <a:defRPr/>
                </a:pPr>
                <a:endParaRPr lang="en-US" sz="2215"/>
              </a:p>
            </p:txBody>
          </p:sp>
        </p:grpSp>
        <p:sp>
          <p:nvSpPr>
            <p:cNvPr id="2106" name="Line 29">
              <a:extLst>
                <a:ext uri="{FF2B5EF4-FFF2-40B4-BE49-F238E27FC236}"/>
              </a:extLst>
            </p:cNvPr>
            <p:cNvSpPr>
              <a:spLocks noChangeShapeType="1"/>
            </p:cNvSpPr>
            <p:nvPr/>
          </p:nvSpPr>
          <p:spPr bwMode="auto">
            <a:xfrm flipV="1">
              <a:off x="2382" y="2732"/>
              <a:ext cx="679" cy="952"/>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2107" name="Line 30">
              <a:extLst>
                <a:ext uri="{FF2B5EF4-FFF2-40B4-BE49-F238E27FC236}"/>
              </a:extLst>
            </p:cNvPr>
            <p:cNvSpPr>
              <a:spLocks noChangeShapeType="1"/>
            </p:cNvSpPr>
            <p:nvPr/>
          </p:nvSpPr>
          <p:spPr bwMode="auto">
            <a:xfrm flipV="1">
              <a:off x="1014" y="2724"/>
              <a:ext cx="2051" cy="349"/>
            </a:xfrm>
            <a:prstGeom prst="line">
              <a:avLst/>
            </a:prstGeom>
            <a:noFill/>
            <a:ln w="38100">
              <a:solidFill>
                <a:schemeClr val="tx2"/>
              </a:solidFill>
              <a:prstDash val="dash"/>
              <a:round/>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17460" name="Object 1041"/>
            <p:cNvGraphicFramePr>
              <a:graphicFrameLocks noChangeAspect="1"/>
            </p:cNvGraphicFramePr>
            <p:nvPr/>
          </p:nvGraphicFramePr>
          <p:xfrm>
            <a:off x="2994" y="2335"/>
            <a:ext cx="1710" cy="354"/>
          </p:xfrm>
          <a:graphic>
            <a:graphicData uri="http://schemas.openxmlformats.org/presentationml/2006/ole">
              <p:oleObj spid="_x0000_s17460" name="Equation" r:id="rId13" imgW="1168200" imgH="241200" progId="Equation.3">
                <p:embed/>
              </p:oleObj>
            </a:graphicData>
          </a:graphic>
        </p:graphicFrame>
      </p:grpSp>
      <p:grpSp>
        <p:nvGrpSpPr>
          <p:cNvPr id="17415" name="Group 32"/>
          <p:cNvGrpSpPr>
            <a:grpSpLocks/>
          </p:cNvGrpSpPr>
          <p:nvPr/>
        </p:nvGrpSpPr>
        <p:grpSpPr bwMode="auto">
          <a:xfrm>
            <a:off x="1125538" y="3709988"/>
            <a:ext cx="3376612" cy="2586037"/>
            <a:chOff x="768" y="1008"/>
            <a:chExt cx="4076" cy="3120"/>
          </a:xfrm>
        </p:grpSpPr>
        <p:graphicFrame>
          <p:nvGraphicFramePr>
            <p:cNvPr id="17433" name="Object 1032"/>
            <p:cNvGraphicFramePr>
              <a:graphicFrameLocks noChangeAspect="1"/>
            </p:cNvGraphicFramePr>
            <p:nvPr/>
          </p:nvGraphicFramePr>
          <p:xfrm>
            <a:off x="768" y="1008"/>
            <a:ext cx="234" cy="273"/>
          </p:xfrm>
          <a:graphic>
            <a:graphicData uri="http://schemas.openxmlformats.org/presentationml/2006/ole">
              <p:oleObj spid="_x0000_s17433" name="Equation" r:id="rId14" imgW="139680" imgH="164880" progId="Equation.3">
                <p:embed/>
              </p:oleObj>
            </a:graphicData>
          </a:graphic>
        </p:graphicFrame>
        <p:grpSp>
          <p:nvGrpSpPr>
            <p:cNvPr id="17434" name="Group 34"/>
            <p:cNvGrpSpPr>
              <a:grpSpLocks/>
            </p:cNvGrpSpPr>
            <p:nvPr/>
          </p:nvGrpSpPr>
          <p:grpSpPr bwMode="auto">
            <a:xfrm>
              <a:off x="948" y="3099"/>
              <a:ext cx="1033" cy="1029"/>
              <a:chOff x="1104" y="2859"/>
              <a:chExt cx="1033" cy="1029"/>
            </a:xfrm>
          </p:grpSpPr>
          <p:sp>
            <p:nvSpPr>
              <p:cNvPr id="2101" name="Line 35">
                <a:extLst>
                  <a:ext uri="{FF2B5EF4-FFF2-40B4-BE49-F238E27FC236}"/>
                </a:extLst>
              </p:cNvPr>
              <p:cNvSpPr>
                <a:spLocks noChangeShapeType="1"/>
              </p:cNvSpPr>
              <p:nvPr/>
            </p:nvSpPr>
            <p:spPr bwMode="auto">
              <a:xfrm>
                <a:off x="1104" y="2859"/>
                <a:ext cx="696" cy="584"/>
              </a:xfrm>
              <a:prstGeom prst="line">
                <a:avLst/>
              </a:prstGeom>
              <a:noFill/>
              <a:ln w="38100">
                <a:solidFill>
                  <a:schemeClr val="accent2"/>
                </a:solidFill>
                <a:round/>
                <a:headEnd/>
                <a:tailEnd type="triangle" w="med" len="med"/>
              </a:ln>
              <a:extLst>
                <a:ext uri="{909E8E84-426E-40DD-AFC4-6F175D3DCCD1}">
                  <a14:hiddenFill xmlns:a14="http://schemas.microsoft.com/office/drawing/2010/main" xmlns="">
                    <a:noFill/>
                  </a14:hiddenFill>
                </a:ext>
              </a:extLst>
            </p:spPr>
            <p:txBody>
              <a:bodyPr/>
              <a:lstStyle/>
              <a:p>
                <a:pPr>
                  <a:defRPr/>
                </a:pPr>
                <a:endParaRPr lang="en-US" sz="2215"/>
              </a:p>
            </p:txBody>
          </p:sp>
          <p:graphicFrame>
            <p:nvGraphicFramePr>
              <p:cNvPr id="17450" name="Object 1037"/>
              <p:cNvGraphicFramePr>
                <a:graphicFrameLocks noChangeAspect="1"/>
              </p:cNvGraphicFramePr>
              <p:nvPr/>
            </p:nvGraphicFramePr>
            <p:xfrm>
              <a:off x="1344" y="3520"/>
              <a:ext cx="793" cy="368"/>
            </p:xfrm>
            <a:graphic>
              <a:graphicData uri="http://schemas.openxmlformats.org/presentationml/2006/ole">
                <p:oleObj spid="_x0000_s17450" name="Equation" r:id="rId15" imgW="495000" imgH="228600" progId="Equation.3">
                  <p:embed/>
                </p:oleObj>
              </a:graphicData>
            </a:graphic>
          </p:graphicFrame>
        </p:grpSp>
        <p:grpSp>
          <p:nvGrpSpPr>
            <p:cNvPr id="17435" name="Group 37"/>
            <p:cNvGrpSpPr>
              <a:grpSpLocks/>
            </p:cNvGrpSpPr>
            <p:nvPr/>
          </p:nvGrpSpPr>
          <p:grpSpPr bwMode="auto">
            <a:xfrm>
              <a:off x="975" y="1895"/>
              <a:ext cx="661" cy="1226"/>
              <a:chOff x="1131" y="1655"/>
              <a:chExt cx="661" cy="1226"/>
            </a:xfrm>
          </p:grpSpPr>
          <p:sp>
            <p:nvSpPr>
              <p:cNvPr id="2100" name="Line 38">
                <a:extLst>
                  <a:ext uri="{FF2B5EF4-FFF2-40B4-BE49-F238E27FC236}"/>
                </a:extLst>
              </p:cNvPr>
              <p:cNvSpPr>
                <a:spLocks noChangeShapeType="1"/>
              </p:cNvSpPr>
              <p:nvPr/>
            </p:nvSpPr>
            <p:spPr bwMode="auto">
              <a:xfrm flipV="1">
                <a:off x="1131" y="1929"/>
                <a:ext cx="320" cy="952"/>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a:defRPr/>
                </a:pPr>
                <a:endParaRPr lang="en-US" sz="2215"/>
              </a:p>
            </p:txBody>
          </p:sp>
          <p:graphicFrame>
            <p:nvGraphicFramePr>
              <p:cNvPr id="17448" name="Object 1036"/>
              <p:cNvGraphicFramePr>
                <a:graphicFrameLocks noChangeAspect="1"/>
              </p:cNvGraphicFramePr>
              <p:nvPr/>
            </p:nvGraphicFramePr>
            <p:xfrm>
              <a:off x="1141" y="1655"/>
              <a:ext cx="651" cy="306"/>
            </p:xfrm>
            <a:graphic>
              <a:graphicData uri="http://schemas.openxmlformats.org/presentationml/2006/ole">
                <p:oleObj spid="_x0000_s17448" name="Equation" r:id="rId16" imgW="457200" imgH="215640" progId="Equation.3">
                  <p:embed/>
                </p:oleObj>
              </a:graphicData>
            </a:graphic>
          </p:graphicFrame>
        </p:grpSp>
        <p:sp>
          <p:nvSpPr>
            <p:cNvPr id="2092" name="Line 40">
              <a:extLst>
                <a:ext uri="{FF2B5EF4-FFF2-40B4-BE49-F238E27FC236}"/>
              </a:extLst>
            </p:cNvPr>
            <p:cNvSpPr>
              <a:spLocks noChangeShapeType="1"/>
            </p:cNvSpPr>
            <p:nvPr/>
          </p:nvSpPr>
          <p:spPr bwMode="auto">
            <a:xfrm flipV="1">
              <a:off x="1653" y="2755"/>
              <a:ext cx="320" cy="952"/>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2093" name="Line 41">
              <a:extLst>
                <a:ext uri="{FF2B5EF4-FFF2-40B4-BE49-F238E27FC236}"/>
              </a:extLst>
            </p:cNvPr>
            <p:cNvSpPr>
              <a:spLocks noChangeShapeType="1"/>
            </p:cNvSpPr>
            <p:nvPr/>
          </p:nvSpPr>
          <p:spPr bwMode="auto">
            <a:xfrm flipV="1">
              <a:off x="956" y="2741"/>
              <a:ext cx="2098" cy="379"/>
            </a:xfrm>
            <a:prstGeom prst="line">
              <a:avLst/>
            </a:prstGeom>
            <a:noFill/>
            <a:ln w="3810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094" name="Line 42">
              <a:extLst>
                <a:ext uri="{FF2B5EF4-FFF2-40B4-BE49-F238E27FC236}"/>
              </a:extLst>
            </p:cNvPr>
            <p:cNvSpPr>
              <a:spLocks noChangeShapeType="1"/>
            </p:cNvSpPr>
            <p:nvPr/>
          </p:nvSpPr>
          <p:spPr bwMode="auto">
            <a:xfrm flipV="1">
              <a:off x="963" y="2741"/>
              <a:ext cx="1018" cy="387"/>
            </a:xfrm>
            <a:prstGeom prst="line">
              <a:avLst/>
            </a:prstGeom>
            <a:noFill/>
            <a:ln w="38100">
              <a:solidFill>
                <a:srgbClr val="0066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17439" name="Object 1033"/>
            <p:cNvGraphicFramePr>
              <a:graphicFrameLocks noChangeAspect="1"/>
            </p:cNvGraphicFramePr>
            <p:nvPr/>
          </p:nvGraphicFramePr>
          <p:xfrm>
            <a:off x="2993" y="2506"/>
            <a:ext cx="1851" cy="387"/>
          </p:xfrm>
          <a:graphic>
            <a:graphicData uri="http://schemas.openxmlformats.org/presentationml/2006/ole">
              <p:oleObj spid="_x0000_s17439" name="Equation" r:id="rId17" imgW="1155600" imgH="241200" progId="Equation.3">
                <p:embed/>
              </p:oleObj>
            </a:graphicData>
          </a:graphic>
        </p:graphicFrame>
        <p:grpSp>
          <p:nvGrpSpPr>
            <p:cNvPr id="17440" name="Group 44"/>
            <p:cNvGrpSpPr>
              <a:grpSpLocks/>
            </p:cNvGrpSpPr>
            <p:nvPr/>
          </p:nvGrpSpPr>
          <p:grpSpPr bwMode="auto">
            <a:xfrm>
              <a:off x="1826" y="1701"/>
              <a:ext cx="1729" cy="999"/>
              <a:chOff x="1982" y="1461"/>
              <a:chExt cx="1729" cy="999"/>
            </a:xfrm>
          </p:grpSpPr>
          <p:graphicFrame>
            <p:nvGraphicFramePr>
              <p:cNvPr id="17445" name="Object 1035"/>
              <p:cNvGraphicFramePr>
                <a:graphicFrameLocks noChangeAspect="1"/>
              </p:cNvGraphicFramePr>
              <p:nvPr/>
            </p:nvGraphicFramePr>
            <p:xfrm>
              <a:off x="1982" y="1461"/>
              <a:ext cx="1729" cy="387"/>
            </p:xfrm>
            <a:graphic>
              <a:graphicData uri="http://schemas.openxmlformats.org/presentationml/2006/ole">
                <p:oleObj spid="_x0000_s17445" name="Equation" r:id="rId18" imgW="1079280" imgH="241200" progId="Equation.3">
                  <p:embed/>
                </p:oleObj>
              </a:graphicData>
            </a:graphic>
          </p:graphicFrame>
          <p:sp>
            <p:nvSpPr>
              <p:cNvPr id="2099" name="Line 46">
                <a:extLst>
                  <a:ext uri="{FF2B5EF4-FFF2-40B4-BE49-F238E27FC236}"/>
                </a:extLst>
              </p:cNvPr>
              <p:cNvSpPr>
                <a:spLocks noChangeShapeType="1"/>
              </p:cNvSpPr>
              <p:nvPr/>
            </p:nvSpPr>
            <p:spPr bwMode="auto">
              <a:xfrm flipH="1">
                <a:off x="2137" y="1848"/>
                <a:ext cx="259" cy="611"/>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pSp>
        <p:sp>
          <p:nvSpPr>
            <p:cNvPr id="2096" name="AutoShape 47">
              <a:extLst>
                <a:ext uri="{FF2B5EF4-FFF2-40B4-BE49-F238E27FC236}"/>
              </a:extLst>
            </p:cNvPr>
            <p:cNvSpPr>
              <a:spLocks noChangeArrowheads="1"/>
            </p:cNvSpPr>
            <p:nvPr/>
          </p:nvSpPr>
          <p:spPr bwMode="auto">
            <a:xfrm rot="-5400000">
              <a:off x="2294" y="2422"/>
              <a:ext cx="303" cy="607"/>
            </a:xfrm>
            <a:prstGeom prst="downArrow">
              <a:avLst>
                <a:gd name="adj1" fmla="val 22222"/>
                <a:gd name="adj2" fmla="val 75678"/>
              </a:avLst>
            </a:prstGeom>
            <a:solidFill>
              <a:schemeClr val="accent1"/>
            </a:solidFill>
            <a:ln w="9525">
              <a:solidFill>
                <a:srgbClr val="000000"/>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097" name="Line 48">
              <a:extLst>
                <a:ext uri="{FF2B5EF4-FFF2-40B4-BE49-F238E27FC236}"/>
              </a:extLst>
            </p:cNvPr>
            <p:cNvSpPr>
              <a:spLocks noChangeShapeType="1"/>
            </p:cNvSpPr>
            <p:nvPr/>
          </p:nvSpPr>
          <p:spPr bwMode="auto">
            <a:xfrm flipH="1">
              <a:off x="960" y="1412"/>
              <a:ext cx="8" cy="2605"/>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098" name="Line 49">
              <a:extLst>
                <a:ext uri="{FF2B5EF4-FFF2-40B4-BE49-F238E27FC236}"/>
              </a:extLst>
            </p:cNvPr>
            <p:cNvSpPr>
              <a:spLocks noChangeShapeType="1"/>
            </p:cNvSpPr>
            <p:nvPr/>
          </p:nvSpPr>
          <p:spPr bwMode="auto">
            <a:xfrm flipH="1" flipV="1">
              <a:off x="973" y="3128"/>
              <a:ext cx="3350" cy="0"/>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17444" name="Object 1034"/>
            <p:cNvGraphicFramePr>
              <a:graphicFrameLocks noChangeAspect="1"/>
            </p:cNvGraphicFramePr>
            <p:nvPr/>
          </p:nvGraphicFramePr>
          <p:xfrm>
            <a:off x="4481" y="3016"/>
            <a:ext cx="223" cy="248"/>
          </p:xfrm>
          <a:graphic>
            <a:graphicData uri="http://schemas.openxmlformats.org/presentationml/2006/ole">
              <p:oleObj spid="_x0000_s17444" name="Equation" r:id="rId19" imgW="126720" imgH="139680" progId="Equation.3">
                <p:embed/>
              </p:oleObj>
            </a:graphicData>
          </a:graphic>
        </p:graphicFrame>
      </p:grpSp>
      <p:grpSp>
        <p:nvGrpSpPr>
          <p:cNvPr id="17416" name="Group 51"/>
          <p:cNvGrpSpPr>
            <a:grpSpLocks/>
          </p:cNvGrpSpPr>
          <p:nvPr/>
        </p:nvGrpSpPr>
        <p:grpSpPr bwMode="auto">
          <a:xfrm>
            <a:off x="5416550" y="3709988"/>
            <a:ext cx="3305175" cy="2436812"/>
            <a:chOff x="768" y="1008"/>
            <a:chExt cx="4081" cy="3008"/>
          </a:xfrm>
        </p:grpSpPr>
        <p:graphicFrame>
          <p:nvGraphicFramePr>
            <p:cNvPr id="17421" name="Object 1027"/>
            <p:cNvGraphicFramePr>
              <a:graphicFrameLocks noChangeAspect="1"/>
            </p:cNvGraphicFramePr>
            <p:nvPr/>
          </p:nvGraphicFramePr>
          <p:xfrm>
            <a:off x="768" y="1008"/>
            <a:ext cx="234" cy="273"/>
          </p:xfrm>
          <a:graphic>
            <a:graphicData uri="http://schemas.openxmlformats.org/presentationml/2006/ole">
              <p:oleObj spid="_x0000_s17421" name="Equation" r:id="rId20" imgW="139680" imgH="164880" progId="Equation.3">
                <p:embed/>
              </p:oleObj>
            </a:graphicData>
          </a:graphic>
        </p:graphicFrame>
        <p:sp>
          <p:nvSpPr>
            <p:cNvPr id="2083" name="Line 53">
              <a:extLst>
                <a:ext uri="{FF2B5EF4-FFF2-40B4-BE49-F238E27FC236}"/>
              </a:extLst>
            </p:cNvPr>
            <p:cNvSpPr>
              <a:spLocks noChangeShapeType="1"/>
            </p:cNvSpPr>
            <p:nvPr/>
          </p:nvSpPr>
          <p:spPr bwMode="auto">
            <a:xfrm flipV="1">
              <a:off x="960" y="2742"/>
              <a:ext cx="2099" cy="378"/>
            </a:xfrm>
            <a:prstGeom prst="line">
              <a:avLst/>
            </a:prstGeom>
            <a:noFill/>
            <a:ln w="3810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084" name="Line 54">
              <a:extLst>
                <a:ext uri="{FF2B5EF4-FFF2-40B4-BE49-F238E27FC236}"/>
              </a:extLst>
            </p:cNvPr>
            <p:cNvSpPr>
              <a:spLocks noChangeShapeType="1"/>
            </p:cNvSpPr>
            <p:nvPr/>
          </p:nvSpPr>
          <p:spPr bwMode="auto">
            <a:xfrm flipV="1">
              <a:off x="970" y="2742"/>
              <a:ext cx="1015" cy="386"/>
            </a:xfrm>
            <a:prstGeom prst="line">
              <a:avLst/>
            </a:prstGeom>
            <a:noFill/>
            <a:ln w="38100">
              <a:solidFill>
                <a:srgbClr val="0066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17424" name="Object 1028"/>
            <p:cNvGraphicFramePr>
              <a:graphicFrameLocks noChangeAspect="1"/>
            </p:cNvGraphicFramePr>
            <p:nvPr/>
          </p:nvGraphicFramePr>
          <p:xfrm>
            <a:off x="2998" y="2506"/>
            <a:ext cx="1851" cy="387"/>
          </p:xfrm>
          <a:graphic>
            <a:graphicData uri="http://schemas.openxmlformats.org/presentationml/2006/ole">
              <p:oleObj spid="_x0000_s17424" name="Equation" r:id="rId21" imgW="1155600" imgH="241200" progId="Equation.3">
                <p:embed/>
              </p:oleObj>
            </a:graphicData>
          </a:graphic>
        </p:graphicFrame>
        <p:grpSp>
          <p:nvGrpSpPr>
            <p:cNvPr id="17425" name="Group 56"/>
            <p:cNvGrpSpPr>
              <a:grpSpLocks/>
            </p:cNvGrpSpPr>
            <p:nvPr/>
          </p:nvGrpSpPr>
          <p:grpSpPr bwMode="auto">
            <a:xfrm>
              <a:off x="1831" y="1701"/>
              <a:ext cx="1729" cy="999"/>
              <a:chOff x="1982" y="1461"/>
              <a:chExt cx="1729" cy="999"/>
            </a:xfrm>
          </p:grpSpPr>
          <p:graphicFrame>
            <p:nvGraphicFramePr>
              <p:cNvPr id="17431" name="Object 1031"/>
              <p:cNvGraphicFramePr>
                <a:graphicFrameLocks noChangeAspect="1"/>
              </p:cNvGraphicFramePr>
              <p:nvPr/>
            </p:nvGraphicFramePr>
            <p:xfrm>
              <a:off x="1982" y="1461"/>
              <a:ext cx="1729" cy="387"/>
            </p:xfrm>
            <a:graphic>
              <a:graphicData uri="http://schemas.openxmlformats.org/presentationml/2006/ole">
                <p:oleObj spid="_x0000_s17431" name="Equation" r:id="rId22" imgW="1079280" imgH="241200" progId="Equation.3">
                  <p:embed/>
                </p:oleObj>
              </a:graphicData>
            </a:graphic>
          </p:graphicFrame>
          <p:sp>
            <p:nvSpPr>
              <p:cNvPr id="2089" name="Line 58">
                <a:extLst>
                  <a:ext uri="{FF2B5EF4-FFF2-40B4-BE49-F238E27FC236}"/>
                </a:extLst>
              </p:cNvPr>
              <p:cNvSpPr>
                <a:spLocks noChangeShapeType="1"/>
              </p:cNvSpPr>
              <p:nvPr/>
            </p:nvSpPr>
            <p:spPr bwMode="auto">
              <a:xfrm flipH="1">
                <a:off x="2138" y="1848"/>
                <a:ext cx="259" cy="611"/>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pSp>
        <p:sp>
          <p:nvSpPr>
            <p:cNvPr id="2086" name="AutoShape 59">
              <a:extLst>
                <a:ext uri="{FF2B5EF4-FFF2-40B4-BE49-F238E27FC236}"/>
              </a:extLst>
            </p:cNvPr>
            <p:cNvSpPr>
              <a:spLocks noChangeArrowheads="1"/>
            </p:cNvSpPr>
            <p:nvPr/>
          </p:nvSpPr>
          <p:spPr bwMode="auto">
            <a:xfrm rot="-5400000">
              <a:off x="2328" y="2342"/>
              <a:ext cx="304" cy="610"/>
            </a:xfrm>
            <a:prstGeom prst="downArrow">
              <a:avLst>
                <a:gd name="adj1" fmla="val 22222"/>
                <a:gd name="adj2" fmla="val 75678"/>
              </a:avLst>
            </a:prstGeom>
            <a:solidFill>
              <a:schemeClr val="accent1"/>
            </a:solidFill>
            <a:ln w="9525">
              <a:solidFill>
                <a:srgbClr val="000000"/>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aphicFrame>
          <p:nvGraphicFramePr>
            <p:cNvPr id="17427" name="Object 1029"/>
            <p:cNvGraphicFramePr>
              <a:graphicFrameLocks noChangeAspect="1"/>
            </p:cNvGraphicFramePr>
            <p:nvPr/>
          </p:nvGraphicFramePr>
          <p:xfrm>
            <a:off x="768" y="1008"/>
            <a:ext cx="234" cy="273"/>
          </p:xfrm>
          <a:graphic>
            <a:graphicData uri="http://schemas.openxmlformats.org/presentationml/2006/ole">
              <p:oleObj spid="_x0000_s17427" name="Equation" r:id="rId23" imgW="139680" imgH="164880" progId="Equation.3">
                <p:embed/>
              </p:oleObj>
            </a:graphicData>
          </a:graphic>
        </p:graphicFrame>
        <p:sp>
          <p:nvSpPr>
            <p:cNvPr id="2087" name="Line 61">
              <a:extLst>
                <a:ext uri="{FF2B5EF4-FFF2-40B4-BE49-F238E27FC236}"/>
              </a:extLst>
            </p:cNvPr>
            <p:cNvSpPr>
              <a:spLocks noChangeShapeType="1"/>
            </p:cNvSpPr>
            <p:nvPr/>
          </p:nvSpPr>
          <p:spPr bwMode="auto">
            <a:xfrm flipH="1">
              <a:off x="960" y="1412"/>
              <a:ext cx="8" cy="2604"/>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088" name="Line 62">
              <a:extLst>
                <a:ext uri="{FF2B5EF4-FFF2-40B4-BE49-F238E27FC236}"/>
              </a:extLst>
            </p:cNvPr>
            <p:cNvSpPr>
              <a:spLocks noChangeShapeType="1"/>
            </p:cNvSpPr>
            <p:nvPr/>
          </p:nvSpPr>
          <p:spPr bwMode="auto">
            <a:xfrm flipH="1" flipV="1">
              <a:off x="972" y="3128"/>
              <a:ext cx="3352" cy="0"/>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17430" name="Object 1030"/>
            <p:cNvGraphicFramePr>
              <a:graphicFrameLocks noChangeAspect="1"/>
            </p:cNvGraphicFramePr>
            <p:nvPr/>
          </p:nvGraphicFramePr>
          <p:xfrm>
            <a:off x="4330" y="3256"/>
            <a:ext cx="223" cy="248"/>
          </p:xfrm>
          <a:graphic>
            <a:graphicData uri="http://schemas.openxmlformats.org/presentationml/2006/ole">
              <p:oleObj spid="_x0000_s17430" name="Equation" r:id="rId24" imgW="126720" imgH="139680" progId="Equation.3">
                <p:embed/>
              </p:oleObj>
            </a:graphicData>
          </a:graphic>
        </p:graphicFrame>
      </p:grpSp>
      <p:graphicFrame>
        <p:nvGraphicFramePr>
          <p:cNvPr id="17417" name="Object 1024"/>
          <p:cNvGraphicFramePr>
            <a:graphicFrameLocks noChangeAspect="1"/>
          </p:cNvGraphicFramePr>
          <p:nvPr/>
        </p:nvGraphicFramePr>
        <p:xfrm>
          <a:off x="6753225" y="1458913"/>
          <a:ext cx="2038350" cy="423862"/>
        </p:xfrm>
        <a:graphic>
          <a:graphicData uri="http://schemas.openxmlformats.org/presentationml/2006/ole">
            <p:oleObj spid="_x0000_s17417" name="Equation" r:id="rId25" imgW="1168200" imgH="241200" progId="Equation.3">
              <p:embed/>
            </p:oleObj>
          </a:graphicData>
        </a:graphic>
      </p:graphicFrame>
      <p:sp>
        <p:nvSpPr>
          <p:cNvPr id="2082" name="Rectangle 65">
            <a:extLst>
              <a:ext uri="{FF2B5EF4-FFF2-40B4-BE49-F238E27FC236}"/>
            </a:extLst>
          </p:cNvPr>
          <p:cNvSpPr>
            <a:spLocks noChangeArrowheads="1"/>
          </p:cNvSpPr>
          <p:nvPr/>
        </p:nvSpPr>
        <p:spPr bwMode="auto">
          <a:xfrm>
            <a:off x="2601913" y="1458913"/>
            <a:ext cx="2039937" cy="433387"/>
          </a:xfrm>
          <a:prstGeom prst="rect">
            <a:avLst/>
          </a:prstGeom>
          <a:solidFill>
            <a:schemeClr val="accent1"/>
          </a:solidFill>
          <a:ln w="9525">
            <a:solidFill>
              <a:schemeClr val="tx1"/>
            </a:solidFill>
            <a:miter lim="800000"/>
            <a:headEnd/>
            <a:tailEnd/>
          </a:ln>
        </p:spPr>
        <p:txBody>
          <a:bodyPr>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2215">
                <a:solidFill>
                  <a:schemeClr val="tx1"/>
                </a:solidFill>
                <a:latin typeface="Times New Roman" panose="02020603050405020304" pitchFamily="18" charset="0"/>
                <a:cs typeface="Times New Roman" panose="02020603050405020304" pitchFamily="18" charset="0"/>
              </a:rPr>
              <a:t>Scale in x by 2</a:t>
            </a:r>
          </a:p>
        </p:txBody>
      </p:sp>
      <p:graphicFrame>
        <p:nvGraphicFramePr>
          <p:cNvPr id="17419" name="Object 1025"/>
          <p:cNvGraphicFramePr>
            <a:graphicFrameLocks noChangeAspect="1"/>
          </p:cNvGraphicFramePr>
          <p:nvPr/>
        </p:nvGraphicFramePr>
        <p:xfrm>
          <a:off x="2884488" y="3851275"/>
          <a:ext cx="2039937" cy="427038"/>
        </p:xfrm>
        <a:graphic>
          <a:graphicData uri="http://schemas.openxmlformats.org/presentationml/2006/ole">
            <p:oleObj spid="_x0000_s17419" name="Equation" r:id="rId26" imgW="1155600" imgH="241200" progId="Equation.3">
              <p:embed/>
            </p:oleObj>
          </a:graphicData>
        </a:graphic>
      </p:graphicFrame>
      <p:graphicFrame>
        <p:nvGraphicFramePr>
          <p:cNvPr id="17420" name="Object 1026"/>
          <p:cNvGraphicFramePr>
            <a:graphicFrameLocks noChangeAspect="1"/>
          </p:cNvGraphicFramePr>
          <p:nvPr/>
        </p:nvGraphicFramePr>
        <p:xfrm>
          <a:off x="6823075" y="3781425"/>
          <a:ext cx="2019300" cy="420688"/>
        </p:xfrm>
        <a:graphic>
          <a:graphicData uri="http://schemas.openxmlformats.org/presentationml/2006/ole">
            <p:oleObj spid="_x0000_s17420" name="Equation" r:id="rId27" imgW="1155600" imgH="241200" progId="Equation.3">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Translation (1/2)</a:t>
            </a:r>
            <a:endParaRPr lang="th-TH" altLang="en-US" smtClean="0">
              <a:latin typeface="Arial" pitchFamily="34" charset="0"/>
              <a:cs typeface="Arial" pitchFamily="34" charset="0"/>
            </a:endParaRPr>
          </a:p>
        </p:txBody>
      </p:sp>
      <p:sp>
        <p:nvSpPr>
          <p:cNvPr id="3076" name="Rectangle 3">
            <a:extLst>
              <a:ext uri="{FF2B5EF4-FFF2-40B4-BE49-F238E27FC236}"/>
            </a:extLst>
          </p:cNvPr>
          <p:cNvSpPr>
            <a:spLocks noGrp="1" noChangeArrowheads="1"/>
          </p:cNvSpPr>
          <p:nvPr>
            <p:ph idx="1"/>
          </p:nvPr>
        </p:nvSpPr>
        <p:spPr>
          <a:xfrm>
            <a:off x="703263" y="1741488"/>
            <a:ext cx="3235325" cy="4183062"/>
          </a:xfrm>
        </p:spPr>
        <p:txBody>
          <a:bodyPr/>
          <a:lstStyle/>
          <a:p>
            <a:pPr eaLnBrk="1" hangingPunct="1">
              <a:defRPr/>
            </a:pPr>
            <a:r>
              <a:rPr lang="en-US" altLang="en-US" sz="2215"/>
              <a:t>A translation is a straight line movement of an object from one position to another.</a:t>
            </a:r>
          </a:p>
          <a:p>
            <a:pPr eaLnBrk="1" hangingPunct="1">
              <a:defRPr/>
            </a:pPr>
            <a:r>
              <a:rPr lang="en-US" altLang="en-US" sz="2215"/>
              <a:t>A point (x,y) is transformed to the point (x’,y’) by adding the translation distances T</a:t>
            </a:r>
            <a:r>
              <a:rPr lang="en-US" altLang="en-US" sz="2585" baseline="-25000"/>
              <a:t>x</a:t>
            </a:r>
            <a:r>
              <a:rPr lang="en-US" altLang="en-US" sz="2215"/>
              <a:t> and T</a:t>
            </a:r>
            <a:r>
              <a:rPr lang="en-US" altLang="en-US" sz="2585" baseline="-25000"/>
              <a:t>y</a:t>
            </a:r>
            <a:r>
              <a:rPr lang="en-US" altLang="en-US" sz="2215"/>
              <a:t>:</a:t>
            </a:r>
          </a:p>
          <a:p>
            <a:pPr lvl="1" eaLnBrk="1" hangingPunct="1">
              <a:buFont typeface="Wingdings" panose="05000000000000000000" pitchFamily="2" charset="2"/>
              <a:buNone/>
              <a:defRPr/>
            </a:pPr>
            <a:r>
              <a:rPr lang="en-US" altLang="en-US" sz="2215"/>
              <a:t>    </a:t>
            </a:r>
            <a:endParaRPr lang="th-TH" altLang="en-US" sz="2215"/>
          </a:p>
        </p:txBody>
      </p:sp>
      <p:sp>
        <p:nvSpPr>
          <p:cNvPr id="6" name="Date Placeholder 3">
            <a:extLst>
              <a:ext uri="{FF2B5EF4-FFF2-40B4-BE49-F238E27FC236}"/>
            </a:extLst>
          </p:cNvPr>
          <p:cNvSpPr>
            <a:spLocks noGrp="1"/>
          </p:cNvSpPr>
          <p:nvPr>
            <p:ph type="dt" sz="quarter" idx="10"/>
          </p:nvPr>
        </p:nvSpPr>
        <p:spPr/>
        <p:txBody>
          <a:bodyPr/>
          <a:lstStyle/>
          <a:p>
            <a:pPr>
              <a:defRPr/>
            </a:pPr>
            <a:fld id="{6EEFB2B6-1569-4EB1-80D0-0FAB30FAB572}" type="datetime4">
              <a:rPr lang="en-US"/>
              <a:pPr>
                <a:defRPr/>
              </a:pPr>
              <a:t>June 11, 2022</a:t>
            </a:fld>
            <a:endParaRPr lang="th-TH"/>
          </a:p>
        </p:txBody>
      </p:sp>
      <p:sp>
        <p:nvSpPr>
          <p:cNvPr id="8" name="Slide Number Placeholder 5">
            <a:extLst>
              <a:ext uri="{FF2B5EF4-FFF2-40B4-BE49-F238E27FC236}"/>
            </a:extLst>
          </p:cNvPr>
          <p:cNvSpPr>
            <a:spLocks noGrp="1"/>
          </p:cNvSpPr>
          <p:nvPr>
            <p:ph type="sldNum" sz="quarter" idx="12"/>
          </p:nvPr>
        </p:nvSpPr>
        <p:spPr/>
        <p:txBody>
          <a:bodyPr/>
          <a:lstStyle/>
          <a:p>
            <a:pPr eaLnBrk="1" hangingPunct="1"/>
            <a:fld id="{7EB788B1-97CD-4B79-B870-E8F8E1C2A59B}" type="slidenum">
              <a:rPr lang="en-US" altLang="en-US" sz="1100">
                <a:latin typeface="Tahoma" pitchFamily="34" charset="0"/>
                <a:cs typeface="Angsana New" pitchFamily="18" charset="-34"/>
              </a:rPr>
              <a:pPr eaLnBrk="1" hangingPunct="1"/>
              <a:t>32</a:t>
            </a:fld>
            <a:endParaRPr lang="th-TH" altLang="en-US" sz="1100">
              <a:latin typeface="Tahoma" pitchFamily="34" charset="0"/>
              <a:cs typeface="Angsana New" pitchFamily="18" charset="-34"/>
            </a:endParaRPr>
          </a:p>
        </p:txBody>
      </p:sp>
      <p:graphicFrame>
        <p:nvGraphicFramePr>
          <p:cNvPr id="18438" name="Object 1024"/>
          <p:cNvGraphicFramePr>
            <a:graphicFrameLocks/>
          </p:cNvGraphicFramePr>
          <p:nvPr/>
        </p:nvGraphicFramePr>
        <p:xfrm>
          <a:off x="4149725" y="1811338"/>
          <a:ext cx="4775200" cy="3016250"/>
        </p:xfrm>
        <a:graphic>
          <a:graphicData uri="http://schemas.openxmlformats.org/presentationml/2006/ole">
            <p:oleObj spid="_x0000_s18438" name="CorelDRAW! 4.0 Graphic" r:id="rId3" imgW="6103800" imgH="3531960" progId="CDraw4">
              <p:embed/>
            </p:oleObj>
          </a:graphicData>
        </a:graphic>
      </p:graphicFrame>
      <p:sp>
        <p:nvSpPr>
          <p:cNvPr id="3079" name="Text Box 6">
            <a:extLst>
              <a:ext uri="{FF2B5EF4-FFF2-40B4-BE49-F238E27FC236}"/>
            </a:extLst>
          </p:cNvPr>
          <p:cNvSpPr txBox="1">
            <a:spLocks noChangeArrowheads="1"/>
          </p:cNvSpPr>
          <p:nvPr/>
        </p:nvSpPr>
        <p:spPr bwMode="auto">
          <a:xfrm>
            <a:off x="5345113" y="5116513"/>
            <a:ext cx="2547937" cy="979487"/>
          </a:xfrm>
          <a:prstGeom prst="rect">
            <a:avLst/>
          </a:prstGeom>
          <a:solidFill>
            <a:srgbClr val="FFFF99"/>
          </a:solidFill>
          <a:ln w="9525">
            <a:solidFill>
              <a:schemeClr val="tx1"/>
            </a:solidFill>
            <a:miter lim="800000"/>
            <a:headEnd/>
            <a:tailEnd/>
          </a:ln>
        </p:spPr>
        <p:txBody>
          <a:bodyPr>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lvl="1" eaLnBrk="1" hangingPunct="1">
              <a:lnSpc>
                <a:spcPct val="80000"/>
              </a:lnSpc>
              <a:spcBef>
                <a:spcPct val="20000"/>
              </a:spcBef>
              <a:buClr>
                <a:schemeClr val="hlink"/>
              </a:buClr>
              <a:buSzPct val="55000"/>
              <a:buFont typeface="Wingdings" panose="05000000000000000000" pitchFamily="2" charset="2"/>
              <a:buNone/>
              <a:defRPr/>
            </a:pPr>
            <a:r>
              <a:rPr lang="en-US" altLang="en-US" sz="2215" i="1">
                <a:solidFill>
                  <a:schemeClr val="folHlink"/>
                </a:solidFill>
                <a:latin typeface="Arial" panose="020B0604020202020204" pitchFamily="34" charset="0"/>
                <a:cs typeface="Arial" panose="020B0604020202020204" pitchFamily="34" charset="0"/>
              </a:rPr>
              <a:t>x’ = x + T</a:t>
            </a:r>
            <a:r>
              <a:rPr lang="en-US" altLang="en-US" sz="2215" i="1" baseline="-25000">
                <a:solidFill>
                  <a:schemeClr val="folHlink"/>
                </a:solidFill>
                <a:latin typeface="Arial" panose="020B0604020202020204" pitchFamily="34" charset="0"/>
                <a:cs typeface="Arial" panose="020B0604020202020204" pitchFamily="34" charset="0"/>
              </a:rPr>
              <a:t>x</a:t>
            </a:r>
            <a:endParaRPr lang="en-US" altLang="en-US" sz="2215" i="1">
              <a:solidFill>
                <a:schemeClr val="folHlink"/>
              </a:solidFill>
              <a:latin typeface="Arial" panose="020B0604020202020204" pitchFamily="34" charset="0"/>
              <a:cs typeface="Arial" panose="020B0604020202020204" pitchFamily="34" charset="0"/>
            </a:endParaRPr>
          </a:p>
          <a:p>
            <a:pPr lvl="1" eaLnBrk="1" hangingPunct="1">
              <a:lnSpc>
                <a:spcPct val="80000"/>
              </a:lnSpc>
              <a:spcBef>
                <a:spcPct val="20000"/>
              </a:spcBef>
              <a:buClr>
                <a:schemeClr val="hlink"/>
              </a:buClr>
              <a:buSzPct val="55000"/>
              <a:buFont typeface="Wingdings" panose="05000000000000000000" pitchFamily="2" charset="2"/>
              <a:buNone/>
              <a:defRPr/>
            </a:pPr>
            <a:r>
              <a:rPr lang="en-US" altLang="en-US" sz="2215" i="1">
                <a:solidFill>
                  <a:schemeClr val="folHlink"/>
                </a:solidFill>
                <a:latin typeface="Arial" panose="020B0604020202020204" pitchFamily="34" charset="0"/>
                <a:cs typeface="Arial" panose="020B0604020202020204" pitchFamily="34" charset="0"/>
              </a:rPr>
              <a:t>y’ = y + T</a:t>
            </a:r>
            <a:r>
              <a:rPr lang="en-US" altLang="en-US" sz="2215" i="1" baseline="-25000">
                <a:solidFill>
                  <a:schemeClr val="folHlink"/>
                </a:solidFill>
                <a:latin typeface="Arial" panose="020B0604020202020204" pitchFamily="34" charset="0"/>
                <a:cs typeface="Arial" panose="020B0604020202020204" pitchFamily="34" charset="0"/>
              </a:rPr>
              <a:t>y</a:t>
            </a:r>
            <a:endParaRPr lang="th-TH" altLang="en-US" sz="2215" i="1" baseline="-25000">
              <a:solidFill>
                <a:schemeClr val="folHlink"/>
              </a:solidFill>
              <a:latin typeface="Arial" panose="020B0604020202020204" pitchFamily="34" charset="0"/>
              <a:cs typeface="Arial" panose="020B0604020202020204" pitchFamily="34" charset="0"/>
            </a:endParaRPr>
          </a:p>
          <a:p>
            <a:pPr eaLnBrk="1" hangingPunct="1">
              <a:lnSpc>
                <a:spcPct val="80000"/>
              </a:lnSpc>
              <a:defRPr/>
            </a:pPr>
            <a:endParaRPr lang="th-TH" altLang="en-US" sz="2215" i="1">
              <a:solidFill>
                <a:schemeClr val="tx1"/>
              </a:solidFill>
              <a:cs typeface="Tahoma" panose="020B0604030504040204"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Translation(2/2)</a:t>
            </a:r>
            <a:endParaRPr lang="th-TH" altLang="en-US" smtClean="0">
              <a:latin typeface="Arial" pitchFamily="34" charset="0"/>
              <a:cs typeface="Arial" pitchFamily="34" charset="0"/>
            </a:endParaRPr>
          </a:p>
        </p:txBody>
      </p:sp>
      <p:sp>
        <p:nvSpPr>
          <p:cNvPr id="4107" name="Rectangle 3">
            <a:extLst>
              <a:ext uri="{FF2B5EF4-FFF2-40B4-BE49-F238E27FC236}"/>
            </a:extLst>
          </p:cNvPr>
          <p:cNvSpPr>
            <a:spLocks noGrp="1" noChangeArrowheads="1"/>
          </p:cNvSpPr>
          <p:nvPr>
            <p:ph idx="1"/>
          </p:nvPr>
        </p:nvSpPr>
        <p:spPr>
          <a:xfrm>
            <a:off x="703263" y="1741488"/>
            <a:ext cx="2813050" cy="4078287"/>
          </a:xfrm>
        </p:spPr>
        <p:txBody>
          <a:bodyPr/>
          <a:lstStyle/>
          <a:p>
            <a:pPr eaLnBrk="1" hangingPunct="1">
              <a:defRPr/>
            </a:pPr>
            <a:r>
              <a:rPr lang="en-GB" altLang="en-US" sz="2215"/>
              <a:t>moving a </a:t>
            </a:r>
            <a:r>
              <a:rPr lang="en-GB" altLang="en-US" sz="2215" b="1"/>
              <a:t>point</a:t>
            </a:r>
            <a:r>
              <a:rPr lang="en-GB" altLang="en-US" sz="2215"/>
              <a:t> by a given t</a:t>
            </a:r>
            <a:r>
              <a:rPr lang="en-GB" altLang="en-US" sz="2215" baseline="-25000"/>
              <a:t>x</a:t>
            </a:r>
            <a:r>
              <a:rPr lang="en-GB" altLang="en-US" sz="2215"/>
              <a:t> and t</a:t>
            </a:r>
            <a:r>
              <a:rPr lang="en-GB" altLang="en-US" sz="2215" baseline="-25000"/>
              <a:t>y</a:t>
            </a:r>
            <a:r>
              <a:rPr lang="en-GB" altLang="en-US" sz="2215"/>
              <a:t> amount</a:t>
            </a:r>
          </a:p>
          <a:p>
            <a:pPr eaLnBrk="1" hangingPunct="1">
              <a:defRPr/>
            </a:pPr>
            <a:r>
              <a:rPr lang="en-GB" altLang="en-US" sz="2215"/>
              <a:t>e.g. point P is translated to point P’</a:t>
            </a:r>
          </a:p>
          <a:p>
            <a:pPr eaLnBrk="1" hangingPunct="1">
              <a:defRPr/>
            </a:pPr>
            <a:r>
              <a:rPr lang="en-GB" altLang="en-US" sz="2215"/>
              <a:t>moving a </a:t>
            </a:r>
            <a:r>
              <a:rPr lang="en-GB" altLang="en-US" sz="2215" b="1"/>
              <a:t>line</a:t>
            </a:r>
            <a:r>
              <a:rPr lang="en-GB" altLang="en-US" sz="2215"/>
              <a:t> by a given t</a:t>
            </a:r>
            <a:r>
              <a:rPr lang="en-GB" altLang="en-US" sz="2215" baseline="-25000"/>
              <a:t>x</a:t>
            </a:r>
            <a:r>
              <a:rPr lang="en-GB" altLang="en-US" sz="2215"/>
              <a:t> and t</a:t>
            </a:r>
            <a:r>
              <a:rPr lang="en-GB" altLang="en-US" sz="2215" baseline="-25000"/>
              <a:t>y</a:t>
            </a:r>
            <a:r>
              <a:rPr lang="en-GB" altLang="en-US" sz="2215"/>
              <a:t> amount</a:t>
            </a:r>
          </a:p>
          <a:p>
            <a:pPr eaLnBrk="1" hangingPunct="1">
              <a:defRPr/>
            </a:pPr>
            <a:r>
              <a:rPr lang="en-GB" altLang="en-US" sz="2215"/>
              <a:t>translate each of the 2 endpoints</a:t>
            </a:r>
          </a:p>
          <a:p>
            <a:pPr eaLnBrk="1" hangingPunct="1">
              <a:defRPr/>
            </a:pPr>
            <a:endParaRPr lang="en-GB" altLang="en-US" sz="2215"/>
          </a:p>
          <a:p>
            <a:pPr eaLnBrk="1" hangingPunct="1">
              <a:defRPr/>
            </a:pPr>
            <a:endParaRPr lang="th-TH" altLang="en-US" sz="2215"/>
          </a:p>
        </p:txBody>
      </p:sp>
      <p:sp>
        <p:nvSpPr>
          <p:cNvPr id="30" name="Date Placeholder 3">
            <a:extLst>
              <a:ext uri="{FF2B5EF4-FFF2-40B4-BE49-F238E27FC236}"/>
            </a:extLst>
          </p:cNvPr>
          <p:cNvSpPr>
            <a:spLocks noGrp="1"/>
          </p:cNvSpPr>
          <p:nvPr>
            <p:ph type="dt" sz="quarter" idx="10"/>
          </p:nvPr>
        </p:nvSpPr>
        <p:spPr/>
        <p:txBody>
          <a:bodyPr/>
          <a:lstStyle/>
          <a:p>
            <a:pPr>
              <a:defRPr/>
            </a:pPr>
            <a:fld id="{05167639-3F01-483C-82A8-66C2068683BA}" type="datetime4">
              <a:rPr lang="en-US"/>
              <a:pPr>
                <a:defRPr/>
              </a:pPr>
              <a:t>June 11, 2022</a:t>
            </a:fld>
            <a:endParaRPr lang="th-TH"/>
          </a:p>
        </p:txBody>
      </p:sp>
      <p:sp>
        <p:nvSpPr>
          <p:cNvPr id="32" name="Slide Number Placeholder 5">
            <a:extLst>
              <a:ext uri="{FF2B5EF4-FFF2-40B4-BE49-F238E27FC236}"/>
            </a:extLst>
          </p:cNvPr>
          <p:cNvSpPr>
            <a:spLocks noGrp="1"/>
          </p:cNvSpPr>
          <p:nvPr>
            <p:ph type="sldNum" sz="quarter" idx="12"/>
          </p:nvPr>
        </p:nvSpPr>
        <p:spPr/>
        <p:txBody>
          <a:bodyPr/>
          <a:lstStyle/>
          <a:p>
            <a:pPr eaLnBrk="1" hangingPunct="1"/>
            <a:fld id="{21EFEA77-0BDE-474A-8E08-692988C8F970}" type="slidenum">
              <a:rPr lang="en-US" altLang="en-US" sz="1100">
                <a:latin typeface="Tahoma" pitchFamily="34" charset="0"/>
                <a:cs typeface="Angsana New" pitchFamily="18" charset="-34"/>
              </a:rPr>
              <a:pPr eaLnBrk="1" hangingPunct="1"/>
              <a:t>33</a:t>
            </a:fld>
            <a:endParaRPr lang="th-TH" altLang="en-US" sz="1100">
              <a:latin typeface="Tahoma" pitchFamily="34" charset="0"/>
              <a:cs typeface="Angsana New" pitchFamily="18" charset="-34"/>
            </a:endParaRPr>
          </a:p>
        </p:txBody>
      </p:sp>
      <p:grpSp>
        <p:nvGrpSpPr>
          <p:cNvPr id="19462" name="Group 6"/>
          <p:cNvGrpSpPr>
            <a:grpSpLocks/>
          </p:cNvGrpSpPr>
          <p:nvPr/>
        </p:nvGrpSpPr>
        <p:grpSpPr bwMode="auto">
          <a:xfrm>
            <a:off x="3938588" y="2022475"/>
            <a:ext cx="4994275" cy="1390650"/>
            <a:chOff x="1200" y="2640"/>
            <a:chExt cx="4226" cy="1176"/>
          </a:xfrm>
        </p:grpSpPr>
        <p:sp>
          <p:nvSpPr>
            <p:cNvPr id="4120" name="Line 7">
              <a:extLst>
                <a:ext uri="{FF2B5EF4-FFF2-40B4-BE49-F238E27FC236}"/>
              </a:extLst>
            </p:cNvPr>
            <p:cNvSpPr>
              <a:spLocks noChangeShapeType="1"/>
            </p:cNvSpPr>
            <p:nvPr/>
          </p:nvSpPr>
          <p:spPr bwMode="auto">
            <a:xfrm>
              <a:off x="1200" y="2640"/>
              <a:ext cx="1" cy="9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21" name="Line 8">
              <a:extLst>
                <a:ext uri="{FF2B5EF4-FFF2-40B4-BE49-F238E27FC236}"/>
              </a:extLst>
            </p:cNvPr>
            <p:cNvSpPr>
              <a:spLocks noChangeShapeType="1"/>
            </p:cNvSpPr>
            <p:nvPr/>
          </p:nvSpPr>
          <p:spPr bwMode="auto">
            <a:xfrm>
              <a:off x="1200" y="3600"/>
              <a:ext cx="91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22" name="Line 9">
              <a:extLst>
                <a:ext uri="{FF2B5EF4-FFF2-40B4-BE49-F238E27FC236}"/>
              </a:extLst>
            </p:cNvPr>
            <p:cNvSpPr>
              <a:spLocks noChangeShapeType="1"/>
            </p:cNvSpPr>
            <p:nvPr/>
          </p:nvSpPr>
          <p:spPr bwMode="auto">
            <a:xfrm>
              <a:off x="1392" y="2976"/>
              <a:ext cx="0" cy="0"/>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19480" name="Object 1029"/>
            <p:cNvGraphicFramePr>
              <a:graphicFrameLocks noChangeAspect="1"/>
            </p:cNvGraphicFramePr>
            <p:nvPr/>
          </p:nvGraphicFramePr>
          <p:xfrm>
            <a:off x="1296" y="2640"/>
            <a:ext cx="624" cy="255"/>
          </p:xfrm>
          <a:graphic>
            <a:graphicData uri="http://schemas.openxmlformats.org/presentationml/2006/ole">
              <p:oleObj spid="_x0000_s19480" name="Equation" r:id="rId3" imgW="495000" imgH="203040" progId="Equation.3">
                <p:embed/>
              </p:oleObj>
            </a:graphicData>
          </a:graphic>
        </p:graphicFrame>
        <p:sp>
          <p:nvSpPr>
            <p:cNvPr id="4123" name="AutoShape 11">
              <a:extLst>
                <a:ext uri="{FF2B5EF4-FFF2-40B4-BE49-F238E27FC236}"/>
              </a:extLst>
            </p:cNvPr>
            <p:cNvSpPr>
              <a:spLocks noChangeArrowheads="1"/>
            </p:cNvSpPr>
            <p:nvPr/>
          </p:nvSpPr>
          <p:spPr bwMode="auto">
            <a:xfrm>
              <a:off x="2256" y="2737"/>
              <a:ext cx="1776" cy="336"/>
            </a:xfrm>
            <a:prstGeom prst="rightArrow">
              <a:avLst>
                <a:gd name="adj1" fmla="val 50000"/>
                <a:gd name="adj2" fmla="val 132143"/>
              </a:avLst>
            </a:prstGeom>
            <a:solidFill>
              <a:schemeClr val="accent1"/>
            </a:solidFill>
            <a:ln w="1270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4124" name="Line 12">
              <a:extLst>
                <a:ext uri="{FF2B5EF4-FFF2-40B4-BE49-F238E27FC236}"/>
              </a:extLst>
            </p:cNvPr>
            <p:cNvSpPr>
              <a:spLocks noChangeShapeType="1"/>
            </p:cNvSpPr>
            <p:nvPr/>
          </p:nvSpPr>
          <p:spPr bwMode="auto">
            <a:xfrm>
              <a:off x="4080" y="2640"/>
              <a:ext cx="1" cy="9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25" name="Line 13">
              <a:extLst>
                <a:ext uri="{FF2B5EF4-FFF2-40B4-BE49-F238E27FC236}"/>
              </a:extLst>
            </p:cNvPr>
            <p:cNvSpPr>
              <a:spLocks noChangeShapeType="1"/>
            </p:cNvSpPr>
            <p:nvPr/>
          </p:nvSpPr>
          <p:spPr bwMode="auto">
            <a:xfrm>
              <a:off x="4080" y="3600"/>
              <a:ext cx="91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26" name="Line 14">
              <a:extLst>
                <a:ext uri="{FF2B5EF4-FFF2-40B4-BE49-F238E27FC236}"/>
              </a:extLst>
            </p:cNvPr>
            <p:cNvSpPr>
              <a:spLocks noChangeShapeType="1"/>
            </p:cNvSpPr>
            <p:nvPr/>
          </p:nvSpPr>
          <p:spPr bwMode="auto">
            <a:xfrm>
              <a:off x="4944" y="2976"/>
              <a:ext cx="0" cy="0"/>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19485" name="Object 1030"/>
            <p:cNvGraphicFramePr>
              <a:graphicFrameLocks noChangeAspect="1"/>
            </p:cNvGraphicFramePr>
            <p:nvPr/>
          </p:nvGraphicFramePr>
          <p:xfrm>
            <a:off x="4671" y="3024"/>
            <a:ext cx="755" cy="255"/>
          </p:xfrm>
          <a:graphic>
            <a:graphicData uri="http://schemas.openxmlformats.org/presentationml/2006/ole">
              <p:oleObj spid="_x0000_s19485" name="Equation" r:id="rId4" imgW="596880" imgH="203040" progId="Equation.3">
                <p:embed/>
              </p:oleObj>
            </a:graphicData>
          </a:graphic>
        </p:graphicFrame>
        <p:graphicFrame>
          <p:nvGraphicFramePr>
            <p:cNvPr id="19486" name="Object 1031"/>
            <p:cNvGraphicFramePr>
              <a:graphicFrameLocks noChangeAspect="1"/>
            </p:cNvGraphicFramePr>
            <p:nvPr/>
          </p:nvGraphicFramePr>
          <p:xfrm>
            <a:off x="2331" y="3103"/>
            <a:ext cx="1430" cy="713"/>
          </p:xfrm>
          <a:graphic>
            <a:graphicData uri="http://schemas.openxmlformats.org/presentationml/2006/ole">
              <p:oleObj spid="_x0000_s19486" name="Equation" r:id="rId5" imgW="965160" imgH="482400" progId="Equation.3">
                <p:embed/>
              </p:oleObj>
            </a:graphicData>
          </a:graphic>
        </p:graphicFrame>
        <p:sp>
          <p:nvSpPr>
            <p:cNvPr id="4127" name="Line 17">
              <a:extLst>
                <a:ext uri="{FF2B5EF4-FFF2-40B4-BE49-F238E27FC236}"/>
              </a:extLst>
            </p:cNvPr>
            <p:cNvSpPr>
              <a:spLocks noChangeShapeType="1"/>
            </p:cNvSpPr>
            <p:nvPr/>
          </p:nvSpPr>
          <p:spPr bwMode="auto">
            <a:xfrm>
              <a:off x="4320" y="2976"/>
              <a:ext cx="0" cy="0"/>
            </a:xfrm>
            <a:prstGeom prst="line">
              <a:avLst/>
            </a:prstGeom>
            <a:noFill/>
            <a:ln w="12700">
              <a:solidFill>
                <a:schemeClr val="folHlink"/>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pSp>
      <p:grpSp>
        <p:nvGrpSpPr>
          <p:cNvPr id="19463" name="Group 18"/>
          <p:cNvGrpSpPr>
            <a:grpSpLocks/>
          </p:cNvGrpSpPr>
          <p:nvPr/>
        </p:nvGrpSpPr>
        <p:grpSpPr bwMode="auto">
          <a:xfrm>
            <a:off x="3798888" y="3990975"/>
            <a:ext cx="5345112" cy="1477963"/>
            <a:chOff x="1183" y="2640"/>
            <a:chExt cx="4363" cy="1272"/>
          </a:xfrm>
        </p:grpSpPr>
        <p:sp>
          <p:nvSpPr>
            <p:cNvPr id="4112" name="AutoShape 19">
              <a:extLst>
                <a:ext uri="{FF2B5EF4-FFF2-40B4-BE49-F238E27FC236}"/>
              </a:extLst>
            </p:cNvPr>
            <p:cNvSpPr>
              <a:spLocks noChangeArrowheads="1"/>
            </p:cNvSpPr>
            <p:nvPr/>
          </p:nvSpPr>
          <p:spPr bwMode="auto">
            <a:xfrm>
              <a:off x="2544" y="2783"/>
              <a:ext cx="1729" cy="336"/>
            </a:xfrm>
            <a:prstGeom prst="rightArrow">
              <a:avLst>
                <a:gd name="adj1" fmla="val 50000"/>
                <a:gd name="adj2" fmla="val 128571"/>
              </a:avLst>
            </a:prstGeom>
            <a:solidFill>
              <a:schemeClr val="accent1"/>
            </a:solidFill>
            <a:ln w="1270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4113" name="Line 20">
              <a:extLst>
                <a:ext uri="{FF2B5EF4-FFF2-40B4-BE49-F238E27FC236}"/>
              </a:extLst>
            </p:cNvPr>
            <p:cNvSpPr>
              <a:spLocks noChangeShapeType="1"/>
            </p:cNvSpPr>
            <p:nvPr/>
          </p:nvSpPr>
          <p:spPr bwMode="auto">
            <a:xfrm>
              <a:off x="1200" y="2640"/>
              <a:ext cx="1" cy="9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14" name="Line 21">
              <a:extLst>
                <a:ext uri="{FF2B5EF4-FFF2-40B4-BE49-F238E27FC236}"/>
              </a:extLst>
            </p:cNvPr>
            <p:cNvSpPr>
              <a:spLocks noChangeShapeType="1"/>
            </p:cNvSpPr>
            <p:nvPr/>
          </p:nvSpPr>
          <p:spPr bwMode="auto">
            <a:xfrm>
              <a:off x="1200" y="3600"/>
              <a:ext cx="91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15" name="Line 22">
              <a:extLst>
                <a:ext uri="{FF2B5EF4-FFF2-40B4-BE49-F238E27FC236}"/>
              </a:extLst>
            </p:cNvPr>
            <p:cNvSpPr>
              <a:spLocks noChangeShapeType="1"/>
            </p:cNvSpPr>
            <p:nvPr/>
          </p:nvSpPr>
          <p:spPr bwMode="auto">
            <a:xfrm>
              <a:off x="1392" y="2976"/>
              <a:ext cx="337" cy="240"/>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19468" name="Object 1024"/>
            <p:cNvGraphicFramePr>
              <a:graphicFrameLocks noChangeAspect="1"/>
            </p:cNvGraphicFramePr>
            <p:nvPr/>
          </p:nvGraphicFramePr>
          <p:xfrm>
            <a:off x="1183" y="2688"/>
            <a:ext cx="723" cy="255"/>
          </p:xfrm>
          <a:graphic>
            <a:graphicData uri="http://schemas.openxmlformats.org/presentationml/2006/ole">
              <p:oleObj spid="_x0000_s19468" name="Equation" r:id="rId6" imgW="571320" imgH="203040" progId="Equation.3">
                <p:embed/>
              </p:oleObj>
            </a:graphicData>
          </a:graphic>
        </p:graphicFrame>
        <p:graphicFrame>
          <p:nvGraphicFramePr>
            <p:cNvPr id="19469" name="Object 1025"/>
            <p:cNvGraphicFramePr>
              <a:graphicFrameLocks noChangeAspect="1"/>
            </p:cNvGraphicFramePr>
            <p:nvPr/>
          </p:nvGraphicFramePr>
          <p:xfrm>
            <a:off x="1680" y="3264"/>
            <a:ext cx="737" cy="255"/>
          </p:xfrm>
          <a:graphic>
            <a:graphicData uri="http://schemas.openxmlformats.org/presentationml/2006/ole">
              <p:oleObj spid="_x0000_s19469" name="Equation" r:id="rId7" imgW="583920" imgH="203040" progId="Equation.3">
                <p:embed/>
              </p:oleObj>
            </a:graphicData>
          </a:graphic>
        </p:graphicFrame>
        <p:sp>
          <p:nvSpPr>
            <p:cNvPr id="4116" name="Line 25">
              <a:extLst>
                <a:ext uri="{FF2B5EF4-FFF2-40B4-BE49-F238E27FC236}"/>
              </a:extLst>
            </p:cNvPr>
            <p:cNvSpPr>
              <a:spLocks noChangeShapeType="1"/>
            </p:cNvSpPr>
            <p:nvPr/>
          </p:nvSpPr>
          <p:spPr bwMode="auto">
            <a:xfrm>
              <a:off x="4368" y="2640"/>
              <a:ext cx="1" cy="9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17" name="Line 26">
              <a:extLst>
                <a:ext uri="{FF2B5EF4-FFF2-40B4-BE49-F238E27FC236}"/>
              </a:extLst>
            </p:cNvPr>
            <p:cNvSpPr>
              <a:spLocks noChangeShapeType="1"/>
            </p:cNvSpPr>
            <p:nvPr/>
          </p:nvSpPr>
          <p:spPr bwMode="auto">
            <a:xfrm>
              <a:off x="4368" y="3600"/>
              <a:ext cx="91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18" name="Line 27">
              <a:extLst>
                <a:ext uri="{FF2B5EF4-FFF2-40B4-BE49-F238E27FC236}"/>
              </a:extLst>
            </p:cNvPr>
            <p:cNvSpPr>
              <a:spLocks noChangeShapeType="1"/>
            </p:cNvSpPr>
            <p:nvPr/>
          </p:nvSpPr>
          <p:spPr bwMode="auto">
            <a:xfrm>
              <a:off x="4560" y="3360"/>
              <a:ext cx="336" cy="240"/>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19473" name="Object 1026"/>
            <p:cNvGraphicFramePr>
              <a:graphicFrameLocks noChangeAspect="1"/>
            </p:cNvGraphicFramePr>
            <p:nvPr/>
          </p:nvGraphicFramePr>
          <p:xfrm>
            <a:off x="4608" y="3264"/>
            <a:ext cx="736" cy="255"/>
          </p:xfrm>
          <a:graphic>
            <a:graphicData uri="http://schemas.openxmlformats.org/presentationml/2006/ole">
              <p:oleObj spid="_x0000_s19473" name="Equation" r:id="rId8" imgW="583920" imgH="203040" progId="Equation.3">
                <p:embed/>
              </p:oleObj>
            </a:graphicData>
          </a:graphic>
        </p:graphicFrame>
        <p:graphicFrame>
          <p:nvGraphicFramePr>
            <p:cNvPr id="19474" name="Object 1027"/>
            <p:cNvGraphicFramePr>
              <a:graphicFrameLocks noChangeAspect="1"/>
            </p:cNvGraphicFramePr>
            <p:nvPr/>
          </p:nvGraphicFramePr>
          <p:xfrm>
            <a:off x="4857" y="3600"/>
            <a:ext cx="689" cy="255"/>
          </p:xfrm>
          <a:graphic>
            <a:graphicData uri="http://schemas.openxmlformats.org/presentationml/2006/ole">
              <p:oleObj spid="_x0000_s19474" name="Equation" r:id="rId9" imgW="545760" imgH="203040" progId="Equation.3">
                <p:embed/>
              </p:oleObj>
            </a:graphicData>
          </a:graphic>
        </p:graphicFrame>
        <p:graphicFrame>
          <p:nvGraphicFramePr>
            <p:cNvPr id="19475" name="Object 1028"/>
            <p:cNvGraphicFramePr>
              <a:graphicFrameLocks noChangeAspect="1"/>
            </p:cNvGraphicFramePr>
            <p:nvPr/>
          </p:nvGraphicFramePr>
          <p:xfrm>
            <a:off x="2572" y="3199"/>
            <a:ext cx="1600" cy="713"/>
          </p:xfrm>
          <a:graphic>
            <a:graphicData uri="http://schemas.openxmlformats.org/presentationml/2006/ole">
              <p:oleObj spid="_x0000_s19475" name="Equation" r:id="rId10" imgW="1079280" imgH="482400" progId="Equation.3">
                <p:embed/>
              </p:oleObj>
            </a:graphicData>
          </a:graphic>
        </p:graphicFrame>
        <p:sp>
          <p:nvSpPr>
            <p:cNvPr id="4119" name="Line 31">
              <a:extLst>
                <a:ext uri="{FF2B5EF4-FFF2-40B4-BE49-F238E27FC236}"/>
              </a:extLst>
            </p:cNvPr>
            <p:cNvSpPr>
              <a:spLocks noChangeShapeType="1"/>
            </p:cNvSpPr>
            <p:nvPr/>
          </p:nvSpPr>
          <p:spPr bwMode="auto">
            <a:xfrm>
              <a:off x="4560" y="2976"/>
              <a:ext cx="337" cy="240"/>
            </a:xfrm>
            <a:prstGeom prst="line">
              <a:avLst/>
            </a:prstGeom>
            <a:noFill/>
            <a:ln w="12700">
              <a:solidFill>
                <a:schemeClr val="folHlink"/>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Rotation (1/4)</a:t>
            </a:r>
            <a:endParaRPr lang="th-TH" altLang="en-US" smtClean="0">
              <a:latin typeface="Arial" pitchFamily="34" charset="0"/>
              <a:cs typeface="Arial" pitchFamily="34" charset="0"/>
            </a:endParaRPr>
          </a:p>
        </p:txBody>
      </p:sp>
      <p:sp>
        <p:nvSpPr>
          <p:cNvPr id="31747" name="Rectangle 3">
            <a:extLst>
              <a:ext uri="{FF2B5EF4-FFF2-40B4-BE49-F238E27FC236}"/>
            </a:extLst>
          </p:cNvPr>
          <p:cNvSpPr>
            <a:spLocks noGrp="1" noChangeArrowheads="1"/>
          </p:cNvSpPr>
          <p:nvPr>
            <p:ph idx="1"/>
          </p:nvPr>
        </p:nvSpPr>
        <p:spPr/>
        <p:txBody>
          <a:bodyPr/>
          <a:lstStyle/>
          <a:p>
            <a:pPr eaLnBrk="1" hangingPunct="1">
              <a:defRPr/>
            </a:pPr>
            <a:r>
              <a:rPr lang="en-GB" altLang="en-US" sz="2585"/>
              <a:t>Objects rotated according to </a:t>
            </a:r>
            <a:r>
              <a:rPr lang="en-GB" altLang="en-US" sz="2585" b="1"/>
              <a:t>angle of rotation</a:t>
            </a:r>
            <a:r>
              <a:rPr lang="en-GB" altLang="en-US" sz="2585"/>
              <a:t> theta (</a:t>
            </a:r>
            <a:r>
              <a:rPr lang="en-GB" altLang="en-US" sz="2585">
                <a:sym typeface="Symbol" panose="05050102010706020507" pitchFamily="18" charset="2"/>
              </a:rPr>
              <a:t></a:t>
            </a:r>
            <a:r>
              <a:rPr lang="en-GB" altLang="en-US" sz="2585"/>
              <a:t>)</a:t>
            </a:r>
          </a:p>
          <a:p>
            <a:pPr eaLnBrk="1" hangingPunct="1">
              <a:defRPr/>
            </a:pPr>
            <a:r>
              <a:rPr lang="en-US" altLang="en-US" sz="2585"/>
              <a:t>Suppose a point P(x,y) is transformed to the point P'(x',y') by an anti-clockwise rotation about the origin by an angle of </a:t>
            </a:r>
            <a:r>
              <a:rPr lang="en-GB" altLang="en-US" sz="2585">
                <a:sym typeface="Symbol" panose="05050102010706020507" pitchFamily="18" charset="2"/>
              </a:rPr>
              <a:t></a:t>
            </a:r>
            <a:r>
              <a:rPr lang="en-US" altLang="en-US" sz="2585"/>
              <a:t> degrees, then:</a:t>
            </a:r>
            <a:endParaRPr lang="th-TH" altLang="en-US" sz="2585"/>
          </a:p>
        </p:txBody>
      </p:sp>
      <p:sp>
        <p:nvSpPr>
          <p:cNvPr id="5" name="Date Placeholder 3">
            <a:extLst>
              <a:ext uri="{FF2B5EF4-FFF2-40B4-BE49-F238E27FC236}"/>
            </a:extLst>
          </p:cNvPr>
          <p:cNvSpPr>
            <a:spLocks noGrp="1"/>
          </p:cNvSpPr>
          <p:nvPr>
            <p:ph type="dt" sz="quarter" idx="10"/>
          </p:nvPr>
        </p:nvSpPr>
        <p:spPr/>
        <p:txBody>
          <a:bodyPr/>
          <a:lstStyle/>
          <a:p>
            <a:pPr>
              <a:defRPr/>
            </a:pPr>
            <a:fld id="{7D5EB66D-0028-4C10-B1B6-83BE313974EF}" type="datetime4">
              <a:rPr lang="en-US"/>
              <a:pPr>
                <a:defRPr/>
              </a:pPr>
              <a:t>June 11, 2022</a:t>
            </a:fld>
            <a:endParaRPr lang="th-TH"/>
          </a:p>
        </p:txBody>
      </p:sp>
      <p:sp>
        <p:nvSpPr>
          <p:cNvPr id="7" name="Slide Number Placeholder 5">
            <a:extLst>
              <a:ext uri="{FF2B5EF4-FFF2-40B4-BE49-F238E27FC236}"/>
            </a:extLst>
          </p:cNvPr>
          <p:cNvSpPr>
            <a:spLocks noGrp="1"/>
          </p:cNvSpPr>
          <p:nvPr>
            <p:ph type="sldNum" sz="quarter" idx="12"/>
          </p:nvPr>
        </p:nvSpPr>
        <p:spPr/>
        <p:txBody>
          <a:bodyPr/>
          <a:lstStyle/>
          <a:p>
            <a:pPr eaLnBrk="1" hangingPunct="1"/>
            <a:fld id="{A81E4757-8A55-4598-9AE3-F2035BEF7F5F}" type="slidenum">
              <a:rPr lang="en-US" altLang="en-US" sz="1100">
                <a:latin typeface="Tahoma" pitchFamily="34" charset="0"/>
                <a:cs typeface="Angsana New" pitchFamily="18" charset="-34"/>
              </a:rPr>
              <a:pPr eaLnBrk="1" hangingPunct="1"/>
              <a:t>34</a:t>
            </a:fld>
            <a:endParaRPr lang="th-TH" altLang="en-US" sz="1100">
              <a:latin typeface="Tahoma" pitchFamily="34" charset="0"/>
              <a:cs typeface="Angsana New" pitchFamily="18" charset="-34"/>
            </a:endParaRPr>
          </a:p>
        </p:txBody>
      </p:sp>
      <p:sp>
        <p:nvSpPr>
          <p:cNvPr id="31750" name="Text Box 7">
            <a:extLst>
              <a:ext uri="{FF2B5EF4-FFF2-40B4-BE49-F238E27FC236}"/>
            </a:extLst>
          </p:cNvPr>
          <p:cNvSpPr txBox="1">
            <a:spLocks noChangeArrowheads="1"/>
          </p:cNvSpPr>
          <p:nvPr/>
        </p:nvSpPr>
        <p:spPr bwMode="auto">
          <a:xfrm>
            <a:off x="1617663" y="4062413"/>
            <a:ext cx="5345112" cy="1785937"/>
          </a:xfrm>
          <a:prstGeom prst="rect">
            <a:avLst/>
          </a:prstGeom>
          <a:solidFill>
            <a:srgbClr val="FFFF99"/>
          </a:solidFill>
          <a:ln w="9525">
            <a:solidFill>
              <a:schemeClr val="tx1"/>
            </a:solidFill>
            <a:miter lim="800000"/>
            <a:headEnd/>
            <a:tailEnd/>
          </a:ln>
        </p:spPr>
        <p:txBody>
          <a:bodyPr>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spcBef>
                <a:spcPct val="20000"/>
              </a:spcBef>
              <a:buClr>
                <a:schemeClr val="accent2"/>
              </a:buClr>
              <a:buSzPct val="55000"/>
              <a:buFont typeface="Wingdings" panose="05000000000000000000" pitchFamily="2" charset="2"/>
              <a:buNone/>
              <a:defRPr/>
            </a:pPr>
            <a:r>
              <a:rPr lang="en-US" altLang="en-US" sz="2215" i="1">
                <a:solidFill>
                  <a:srgbClr val="0000FF"/>
                </a:solidFill>
                <a:latin typeface="Arial" panose="020B0604020202020204" pitchFamily="34" charset="0"/>
                <a:cs typeface="Arial" panose="020B0604020202020204" pitchFamily="34" charset="0"/>
              </a:rPr>
              <a:t>Given x = r cos </a:t>
            </a:r>
            <a:r>
              <a:rPr lang="en-US" altLang="en-US" sz="2585" i="1">
                <a:solidFill>
                  <a:srgbClr val="0000FF"/>
                </a:solidFill>
                <a:latin typeface="Arial" panose="020B0604020202020204" pitchFamily="34" charset="0"/>
                <a:cs typeface="Arial" panose="020B0604020202020204" pitchFamily="34" charset="0"/>
                <a:sym typeface="Symbol" panose="05050102010706020507" pitchFamily="18" charset="2"/>
              </a:rPr>
              <a:t></a:t>
            </a:r>
            <a:r>
              <a:rPr lang="en-US" altLang="en-US" sz="2215" i="1">
                <a:solidFill>
                  <a:srgbClr val="0000FF"/>
                </a:solidFill>
                <a:latin typeface="Arial" panose="020B0604020202020204" pitchFamily="34" charset="0"/>
                <a:cs typeface="Arial" panose="020B0604020202020204" pitchFamily="34" charset="0"/>
                <a:sym typeface="Symbol" panose="05050102010706020507" pitchFamily="18" charset="2"/>
              </a:rPr>
              <a:t> , y = r sin </a:t>
            </a:r>
            <a:r>
              <a:rPr lang="en-US" altLang="en-US" sz="2585" i="1">
                <a:solidFill>
                  <a:srgbClr val="0000FF"/>
                </a:solidFill>
                <a:latin typeface="Arial" panose="020B0604020202020204" pitchFamily="34" charset="0"/>
                <a:cs typeface="Arial" panose="020B0604020202020204" pitchFamily="34" charset="0"/>
                <a:sym typeface="Symbol" panose="05050102010706020507" pitchFamily="18" charset="2"/>
              </a:rPr>
              <a:t></a:t>
            </a:r>
            <a:endParaRPr lang="en-US" altLang="en-US" sz="2585" i="1">
              <a:solidFill>
                <a:srgbClr val="0000FF"/>
              </a:solidFill>
              <a:latin typeface="Arial" panose="020B0604020202020204" pitchFamily="34" charset="0"/>
              <a:cs typeface="Arial" panose="020B0604020202020204" pitchFamily="34" charset="0"/>
            </a:endParaRPr>
          </a:p>
          <a:p>
            <a:pPr lvl="3" eaLnBrk="1" hangingPunct="1">
              <a:spcBef>
                <a:spcPct val="20000"/>
              </a:spcBef>
              <a:buClr>
                <a:schemeClr val="accent2"/>
              </a:buClr>
              <a:buSzPct val="55000"/>
              <a:buFont typeface="Wingdings" panose="05000000000000000000" pitchFamily="2" charset="2"/>
              <a:buNone/>
              <a:defRPr/>
            </a:pPr>
            <a:r>
              <a:rPr lang="en-US" altLang="en-US" sz="2215" i="1">
                <a:solidFill>
                  <a:srgbClr val="0000FF"/>
                </a:solidFill>
                <a:latin typeface="Arial" panose="020B0604020202020204" pitchFamily="34" charset="0"/>
                <a:cs typeface="Arial" panose="020B0604020202020204" pitchFamily="34" charset="0"/>
              </a:rPr>
              <a:t>x’ = x cos </a:t>
            </a:r>
            <a:r>
              <a:rPr lang="en-GB" altLang="en-US" sz="2585" i="1">
                <a:solidFill>
                  <a:srgbClr val="0000FF"/>
                </a:solidFill>
                <a:latin typeface="Arial" panose="020B0604020202020204" pitchFamily="34" charset="0"/>
                <a:cs typeface="Arial" panose="020B0604020202020204" pitchFamily="34" charset="0"/>
                <a:sym typeface="Symbol" panose="05050102010706020507" pitchFamily="18" charset="2"/>
              </a:rPr>
              <a:t></a:t>
            </a:r>
            <a:r>
              <a:rPr lang="en-US" altLang="en-US" sz="2215" i="1">
                <a:solidFill>
                  <a:srgbClr val="0000FF"/>
                </a:solidFill>
                <a:latin typeface="Arial" panose="020B0604020202020204" pitchFamily="34" charset="0"/>
                <a:cs typeface="Arial" panose="020B0604020202020204" pitchFamily="34" charset="0"/>
              </a:rPr>
              <a:t> – y sin </a:t>
            </a:r>
            <a:r>
              <a:rPr lang="en-GB" altLang="en-US" sz="2585" i="1">
                <a:solidFill>
                  <a:srgbClr val="0000FF"/>
                </a:solidFill>
                <a:latin typeface="Arial" panose="020B0604020202020204" pitchFamily="34" charset="0"/>
                <a:cs typeface="Arial" panose="020B0604020202020204" pitchFamily="34" charset="0"/>
                <a:sym typeface="Symbol" panose="05050102010706020507" pitchFamily="18" charset="2"/>
              </a:rPr>
              <a:t></a:t>
            </a:r>
            <a:endParaRPr lang="en-US" altLang="en-US" sz="2215" i="1">
              <a:solidFill>
                <a:srgbClr val="0000FF"/>
              </a:solidFill>
              <a:latin typeface="Arial" panose="020B0604020202020204" pitchFamily="34" charset="0"/>
              <a:cs typeface="Arial" panose="020B0604020202020204" pitchFamily="34" charset="0"/>
            </a:endParaRPr>
          </a:p>
          <a:p>
            <a:pPr lvl="3" eaLnBrk="1" hangingPunct="1">
              <a:spcBef>
                <a:spcPct val="20000"/>
              </a:spcBef>
              <a:buClr>
                <a:schemeClr val="accent2"/>
              </a:buClr>
              <a:buSzPct val="55000"/>
              <a:buFont typeface="Wingdings" panose="05000000000000000000" pitchFamily="2" charset="2"/>
              <a:buNone/>
              <a:defRPr/>
            </a:pPr>
            <a:r>
              <a:rPr lang="en-US" altLang="en-US" sz="2215" i="1">
                <a:solidFill>
                  <a:srgbClr val="0000FF"/>
                </a:solidFill>
                <a:latin typeface="Arial" panose="020B0604020202020204" pitchFamily="34" charset="0"/>
                <a:cs typeface="Arial" panose="020B0604020202020204" pitchFamily="34" charset="0"/>
              </a:rPr>
              <a:t>y’ = y sin </a:t>
            </a:r>
            <a:r>
              <a:rPr lang="en-GB" altLang="en-US" sz="2585" i="1">
                <a:solidFill>
                  <a:srgbClr val="0000FF"/>
                </a:solidFill>
                <a:latin typeface="Arial" panose="020B0604020202020204" pitchFamily="34" charset="0"/>
                <a:cs typeface="Arial" panose="020B0604020202020204" pitchFamily="34" charset="0"/>
                <a:sym typeface="Symbol" panose="05050102010706020507" pitchFamily="18" charset="2"/>
              </a:rPr>
              <a:t></a:t>
            </a:r>
            <a:r>
              <a:rPr lang="en-US" altLang="en-US" sz="2215" i="1">
                <a:solidFill>
                  <a:srgbClr val="0000FF"/>
                </a:solidFill>
                <a:latin typeface="Arial" panose="020B0604020202020204" pitchFamily="34" charset="0"/>
                <a:cs typeface="Arial" panose="020B0604020202020204" pitchFamily="34" charset="0"/>
              </a:rPr>
              <a:t> + y cos </a:t>
            </a:r>
            <a:r>
              <a:rPr lang="en-GB" altLang="en-US" sz="2585" i="1">
                <a:solidFill>
                  <a:srgbClr val="0000FF"/>
                </a:solidFill>
                <a:latin typeface="Arial" panose="020B0604020202020204" pitchFamily="34" charset="0"/>
                <a:cs typeface="Arial" panose="020B0604020202020204" pitchFamily="34" charset="0"/>
                <a:sym typeface="Symbol" panose="05050102010706020507" pitchFamily="18" charset="2"/>
              </a:rPr>
              <a:t></a:t>
            </a:r>
            <a:endParaRPr lang="en-US" altLang="en-US" sz="2215" i="1">
              <a:solidFill>
                <a:srgbClr val="0000FF"/>
              </a:solidFill>
              <a:latin typeface="Arial" panose="020B0604020202020204" pitchFamily="34" charset="0"/>
              <a:cs typeface="Arial" panose="020B0604020202020204" pitchFamily="34" charset="0"/>
            </a:endParaRPr>
          </a:p>
          <a:p>
            <a:pPr eaLnBrk="1" hangingPunct="1">
              <a:defRPr/>
            </a:pPr>
            <a:endParaRPr lang="th-TH" altLang="en-US" sz="2215" i="1">
              <a:solidFill>
                <a:srgbClr val="0000FF"/>
              </a:solidFill>
              <a:cs typeface="Tahoma" panose="020B060403050404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Rotation (2/4)</a:t>
            </a:r>
            <a:endParaRPr lang="th-TH" altLang="en-US" smtClean="0">
              <a:latin typeface="Arial" pitchFamily="34" charset="0"/>
              <a:cs typeface="Arial" pitchFamily="34" charset="0"/>
            </a:endParaRPr>
          </a:p>
        </p:txBody>
      </p:sp>
      <p:sp>
        <p:nvSpPr>
          <p:cNvPr id="5133" name="Rectangle 3">
            <a:extLst>
              <a:ext uri="{FF2B5EF4-FFF2-40B4-BE49-F238E27FC236}"/>
            </a:extLst>
          </p:cNvPr>
          <p:cNvSpPr>
            <a:spLocks noGrp="1" noChangeArrowheads="1"/>
          </p:cNvSpPr>
          <p:nvPr>
            <p:ph idx="1"/>
          </p:nvPr>
        </p:nvSpPr>
        <p:spPr/>
        <p:txBody>
          <a:bodyPr/>
          <a:lstStyle/>
          <a:p>
            <a:pPr eaLnBrk="1" hangingPunct="1">
              <a:defRPr/>
            </a:pPr>
            <a:r>
              <a:rPr lang="en-US" altLang="en-US"/>
              <a:t>Rotation P by </a:t>
            </a:r>
            <a:r>
              <a:rPr lang="en-GB" altLang="en-US" sz="2585">
                <a:sym typeface="Symbol" panose="05050102010706020507" pitchFamily="18" charset="2"/>
              </a:rPr>
              <a:t></a:t>
            </a:r>
            <a:r>
              <a:rPr lang="en-US" altLang="en-US"/>
              <a:t> anticlockwise relative to origin (0,0)</a:t>
            </a:r>
            <a:endParaRPr lang="th-TH" altLang="en-US"/>
          </a:p>
        </p:txBody>
      </p:sp>
      <p:sp>
        <p:nvSpPr>
          <p:cNvPr id="31" name="Date Placeholder 3">
            <a:extLst>
              <a:ext uri="{FF2B5EF4-FFF2-40B4-BE49-F238E27FC236}"/>
            </a:extLst>
          </p:cNvPr>
          <p:cNvSpPr>
            <a:spLocks noGrp="1"/>
          </p:cNvSpPr>
          <p:nvPr>
            <p:ph type="dt" sz="quarter" idx="10"/>
          </p:nvPr>
        </p:nvSpPr>
        <p:spPr/>
        <p:txBody>
          <a:bodyPr/>
          <a:lstStyle/>
          <a:p>
            <a:pPr>
              <a:defRPr/>
            </a:pPr>
            <a:fld id="{4E12570F-396F-4861-A93B-2F58648E05A1}" type="datetime4">
              <a:rPr lang="en-US"/>
              <a:pPr>
                <a:defRPr/>
              </a:pPr>
              <a:t>June 11, 2022</a:t>
            </a:fld>
            <a:endParaRPr lang="th-TH"/>
          </a:p>
        </p:txBody>
      </p:sp>
      <p:sp>
        <p:nvSpPr>
          <p:cNvPr id="33" name="Slide Number Placeholder 5">
            <a:extLst>
              <a:ext uri="{FF2B5EF4-FFF2-40B4-BE49-F238E27FC236}"/>
            </a:extLst>
          </p:cNvPr>
          <p:cNvSpPr>
            <a:spLocks noGrp="1"/>
          </p:cNvSpPr>
          <p:nvPr>
            <p:ph type="sldNum" sz="quarter" idx="12"/>
          </p:nvPr>
        </p:nvSpPr>
        <p:spPr/>
        <p:txBody>
          <a:bodyPr/>
          <a:lstStyle/>
          <a:p>
            <a:pPr eaLnBrk="1" hangingPunct="1"/>
            <a:fld id="{31B56D85-C6F2-4A05-99C8-01ED8162BA62}" type="slidenum">
              <a:rPr lang="en-US" altLang="en-US" sz="1100">
                <a:latin typeface="Tahoma" pitchFamily="34" charset="0"/>
                <a:cs typeface="Angsana New" pitchFamily="18" charset="-34"/>
              </a:rPr>
              <a:pPr eaLnBrk="1" hangingPunct="1"/>
              <a:t>35</a:t>
            </a:fld>
            <a:endParaRPr lang="th-TH" altLang="en-US" sz="1100">
              <a:latin typeface="Tahoma" pitchFamily="34" charset="0"/>
              <a:cs typeface="Angsana New" pitchFamily="18" charset="-34"/>
            </a:endParaRPr>
          </a:p>
        </p:txBody>
      </p:sp>
      <p:grpSp>
        <p:nvGrpSpPr>
          <p:cNvPr id="21510" name="Group 19"/>
          <p:cNvGrpSpPr>
            <a:grpSpLocks/>
          </p:cNvGrpSpPr>
          <p:nvPr/>
        </p:nvGrpSpPr>
        <p:grpSpPr bwMode="auto">
          <a:xfrm>
            <a:off x="4852988" y="3076575"/>
            <a:ext cx="3657600" cy="2894013"/>
            <a:chOff x="1296" y="2304"/>
            <a:chExt cx="3098" cy="2448"/>
          </a:xfrm>
        </p:grpSpPr>
        <p:sp>
          <p:nvSpPr>
            <p:cNvPr id="5142" name="Line 20">
              <a:extLst>
                <a:ext uri="{FF2B5EF4-FFF2-40B4-BE49-F238E27FC236}"/>
              </a:extLst>
            </p:cNvPr>
            <p:cNvSpPr>
              <a:spLocks noChangeShapeType="1"/>
            </p:cNvSpPr>
            <p:nvPr/>
          </p:nvSpPr>
          <p:spPr bwMode="auto">
            <a:xfrm>
              <a:off x="2544" y="2304"/>
              <a:ext cx="0" cy="129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5143" name="Line 21">
              <a:extLst>
                <a:ext uri="{FF2B5EF4-FFF2-40B4-BE49-F238E27FC236}"/>
              </a:extLst>
            </p:cNvPr>
            <p:cNvSpPr>
              <a:spLocks noChangeShapeType="1"/>
            </p:cNvSpPr>
            <p:nvPr/>
          </p:nvSpPr>
          <p:spPr bwMode="auto">
            <a:xfrm>
              <a:off x="2551" y="3600"/>
              <a:ext cx="1843"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21520" name="Object 1026"/>
            <p:cNvGraphicFramePr>
              <a:graphicFrameLocks noChangeAspect="1"/>
            </p:cNvGraphicFramePr>
            <p:nvPr/>
          </p:nvGraphicFramePr>
          <p:xfrm>
            <a:off x="2160" y="3672"/>
            <a:ext cx="480" cy="277"/>
          </p:xfrm>
          <a:graphic>
            <a:graphicData uri="http://schemas.openxmlformats.org/presentationml/2006/ole">
              <p:oleObj spid="_x0000_s21520" name="Equation" r:id="rId3" imgW="342720" imgH="203040" progId="Equation.3">
                <p:embed/>
              </p:oleObj>
            </a:graphicData>
          </a:graphic>
        </p:graphicFrame>
        <p:graphicFrame>
          <p:nvGraphicFramePr>
            <p:cNvPr id="21521" name="Object 1027"/>
            <p:cNvGraphicFramePr>
              <a:graphicFrameLocks noChangeAspect="1"/>
            </p:cNvGraphicFramePr>
            <p:nvPr/>
          </p:nvGraphicFramePr>
          <p:xfrm>
            <a:off x="3656" y="2906"/>
            <a:ext cx="616" cy="252"/>
          </p:xfrm>
          <a:graphic>
            <a:graphicData uri="http://schemas.openxmlformats.org/presentationml/2006/ole">
              <p:oleObj spid="_x0000_s21521" name="Equation" r:id="rId4" imgW="482400" imgH="203040" progId="Equation.3">
                <p:embed/>
              </p:oleObj>
            </a:graphicData>
          </a:graphic>
        </p:graphicFrame>
        <p:sp>
          <p:nvSpPr>
            <p:cNvPr id="5144" name="Line 24">
              <a:extLst>
                <a:ext uri="{FF2B5EF4-FFF2-40B4-BE49-F238E27FC236}"/>
              </a:extLst>
            </p:cNvPr>
            <p:cNvSpPr>
              <a:spLocks noChangeShapeType="1"/>
            </p:cNvSpPr>
            <p:nvPr/>
          </p:nvSpPr>
          <p:spPr bwMode="auto">
            <a:xfrm flipH="1">
              <a:off x="3582" y="3096"/>
              <a:ext cx="0" cy="0"/>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5145" name="Oval 25">
              <a:extLst>
                <a:ext uri="{FF2B5EF4-FFF2-40B4-BE49-F238E27FC236}"/>
              </a:extLst>
            </p:cNvPr>
            <p:cNvSpPr>
              <a:spLocks noChangeArrowheads="1"/>
            </p:cNvSpPr>
            <p:nvPr/>
          </p:nvSpPr>
          <p:spPr bwMode="auto">
            <a:xfrm>
              <a:off x="1296" y="2448"/>
              <a:ext cx="2360" cy="2304"/>
            </a:xfrm>
            <a:prstGeom prst="ellipse">
              <a:avLst/>
            </a:prstGeom>
            <a:noFill/>
            <a:ln w="12700">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5146" name="Line 26">
              <a:extLst>
                <a:ext uri="{FF2B5EF4-FFF2-40B4-BE49-F238E27FC236}"/>
              </a:extLst>
            </p:cNvPr>
            <p:cNvSpPr>
              <a:spLocks noChangeShapeType="1"/>
            </p:cNvSpPr>
            <p:nvPr/>
          </p:nvSpPr>
          <p:spPr bwMode="auto">
            <a:xfrm flipV="1">
              <a:off x="2544" y="3120"/>
              <a:ext cx="1008" cy="486"/>
            </a:xfrm>
            <a:prstGeom prst="line">
              <a:avLst/>
            </a:prstGeom>
            <a:noFill/>
            <a:ln w="12700">
              <a:solidFill>
                <a:srgbClr val="000000"/>
              </a:solidFill>
              <a:prstDash val="sysDot"/>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5147" name="Line 27">
              <a:extLst>
                <a:ext uri="{FF2B5EF4-FFF2-40B4-BE49-F238E27FC236}"/>
              </a:extLst>
            </p:cNvPr>
            <p:cNvSpPr>
              <a:spLocks noChangeShapeType="1"/>
            </p:cNvSpPr>
            <p:nvPr/>
          </p:nvSpPr>
          <p:spPr bwMode="auto">
            <a:xfrm>
              <a:off x="3216" y="2736"/>
              <a:ext cx="0" cy="86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5148" name="Arc 28">
              <a:extLst>
                <a:ext uri="{FF2B5EF4-FFF2-40B4-BE49-F238E27FC236}"/>
              </a:extLst>
            </p:cNvPr>
            <p:cNvSpPr>
              <a:spLocks/>
            </p:cNvSpPr>
            <p:nvPr/>
          </p:nvSpPr>
          <p:spPr bwMode="auto">
            <a:xfrm>
              <a:off x="2975" y="3409"/>
              <a:ext cx="97" cy="191"/>
            </a:xfrm>
            <a:custGeom>
              <a:avLst/>
              <a:gdLst>
                <a:gd name="T0" fmla="*/ 0 w 21600"/>
                <a:gd name="T1" fmla="*/ 0 h 36118"/>
                <a:gd name="T2" fmla="*/ 0 w 21600"/>
                <a:gd name="T3" fmla="*/ 0 h 36118"/>
                <a:gd name="T4" fmla="*/ 0 w 21600"/>
                <a:gd name="T5" fmla="*/ 0 h 36118"/>
                <a:gd name="T6" fmla="*/ 0 60000 65536"/>
                <a:gd name="T7" fmla="*/ 0 60000 65536"/>
                <a:gd name="T8" fmla="*/ 0 60000 65536"/>
                <a:gd name="T9" fmla="*/ 0 w 21600"/>
                <a:gd name="T10" fmla="*/ 0 h 36118"/>
                <a:gd name="T11" fmla="*/ 21600 w 21600"/>
                <a:gd name="T12" fmla="*/ 36118 h 36118"/>
              </a:gdLst>
              <a:ahLst/>
              <a:cxnLst>
                <a:cxn ang="T6">
                  <a:pos x="T0" y="T1"/>
                </a:cxn>
                <a:cxn ang="T7">
                  <a:pos x="T2" y="T3"/>
                </a:cxn>
                <a:cxn ang="T8">
                  <a:pos x="T4" y="T5"/>
                </a:cxn>
              </a:cxnLst>
              <a:rect l="T9" t="T10" r="T11" b="T12"/>
              <a:pathLst>
                <a:path w="21600" h="36118" fill="none" extrusionOk="0">
                  <a:moveTo>
                    <a:pt x="142" y="0"/>
                  </a:moveTo>
                  <a:cubicBezTo>
                    <a:pt x="12016" y="79"/>
                    <a:pt x="21600" y="9726"/>
                    <a:pt x="21600" y="21600"/>
                  </a:cubicBezTo>
                  <a:cubicBezTo>
                    <a:pt x="21600" y="26967"/>
                    <a:pt x="19601" y="32143"/>
                    <a:pt x="15993" y="36117"/>
                  </a:cubicBezTo>
                </a:path>
                <a:path w="21600" h="36118" stroke="0" extrusionOk="0">
                  <a:moveTo>
                    <a:pt x="142" y="0"/>
                  </a:moveTo>
                  <a:cubicBezTo>
                    <a:pt x="12016" y="79"/>
                    <a:pt x="21600" y="9726"/>
                    <a:pt x="21600" y="21600"/>
                  </a:cubicBezTo>
                  <a:cubicBezTo>
                    <a:pt x="21600" y="26967"/>
                    <a:pt x="19601" y="32143"/>
                    <a:pt x="15993" y="36117"/>
                  </a:cubicBezTo>
                  <a:lnTo>
                    <a:pt x="0" y="21600"/>
                  </a:lnTo>
                  <a:close/>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5149" name="Rectangle 29">
              <a:extLst>
                <a:ext uri="{FF2B5EF4-FFF2-40B4-BE49-F238E27FC236}"/>
              </a:extLst>
            </p:cNvPr>
            <p:cNvSpPr>
              <a:spLocks noChangeArrowheads="1"/>
            </p:cNvSpPr>
            <p:nvPr/>
          </p:nvSpPr>
          <p:spPr bwMode="auto">
            <a:xfrm>
              <a:off x="3168" y="3551"/>
              <a:ext cx="50" cy="54"/>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aphicFrame>
          <p:nvGraphicFramePr>
            <p:cNvPr id="21528" name="Object 1028"/>
            <p:cNvGraphicFramePr>
              <a:graphicFrameLocks noChangeAspect="1"/>
            </p:cNvGraphicFramePr>
            <p:nvPr/>
          </p:nvGraphicFramePr>
          <p:xfrm>
            <a:off x="2832" y="3408"/>
            <a:ext cx="206" cy="218"/>
          </p:xfrm>
          <a:graphic>
            <a:graphicData uri="http://schemas.openxmlformats.org/presentationml/2006/ole">
              <p:oleObj spid="_x0000_s21528" name="Equation" r:id="rId5" imgW="190440" imgH="203040" progId="Equation.3">
                <p:embed/>
              </p:oleObj>
            </a:graphicData>
          </a:graphic>
        </p:graphicFrame>
        <p:graphicFrame>
          <p:nvGraphicFramePr>
            <p:cNvPr id="21529" name="Object 1029"/>
            <p:cNvGraphicFramePr>
              <a:graphicFrameLocks noChangeAspect="1"/>
            </p:cNvGraphicFramePr>
            <p:nvPr/>
          </p:nvGraphicFramePr>
          <p:xfrm>
            <a:off x="3240" y="2440"/>
            <a:ext cx="746" cy="252"/>
          </p:xfrm>
          <a:graphic>
            <a:graphicData uri="http://schemas.openxmlformats.org/presentationml/2006/ole">
              <p:oleObj spid="_x0000_s21529" name="Equation" r:id="rId6" imgW="583920" imgH="203040" progId="Equation.3">
                <p:embed/>
              </p:oleObj>
            </a:graphicData>
          </a:graphic>
        </p:graphicFrame>
        <p:sp>
          <p:nvSpPr>
            <p:cNvPr id="5150" name="Line 32">
              <a:extLst>
                <a:ext uri="{FF2B5EF4-FFF2-40B4-BE49-F238E27FC236}"/>
              </a:extLst>
            </p:cNvPr>
            <p:cNvSpPr>
              <a:spLocks noChangeShapeType="1"/>
            </p:cNvSpPr>
            <p:nvPr/>
          </p:nvSpPr>
          <p:spPr bwMode="auto">
            <a:xfrm flipH="1">
              <a:off x="3251" y="2681"/>
              <a:ext cx="0" cy="0"/>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5151" name="Arc 33">
              <a:extLst>
                <a:ext uri="{FF2B5EF4-FFF2-40B4-BE49-F238E27FC236}"/>
              </a:extLst>
            </p:cNvPr>
            <p:cNvSpPr>
              <a:spLocks/>
            </p:cNvSpPr>
            <p:nvPr/>
          </p:nvSpPr>
          <p:spPr bwMode="auto">
            <a:xfrm>
              <a:off x="2908" y="3118"/>
              <a:ext cx="192" cy="234"/>
            </a:xfrm>
            <a:custGeom>
              <a:avLst/>
              <a:gdLst>
                <a:gd name="T0" fmla="*/ 0 w 28569"/>
                <a:gd name="T1" fmla="*/ 0 h 36147"/>
                <a:gd name="T2" fmla="*/ 0 w 28569"/>
                <a:gd name="T3" fmla="*/ 0 h 36147"/>
                <a:gd name="T4" fmla="*/ 0 w 28569"/>
                <a:gd name="T5" fmla="*/ 0 h 36147"/>
                <a:gd name="T6" fmla="*/ 0 60000 65536"/>
                <a:gd name="T7" fmla="*/ 0 60000 65536"/>
                <a:gd name="T8" fmla="*/ 0 60000 65536"/>
                <a:gd name="T9" fmla="*/ 0 w 28569"/>
                <a:gd name="T10" fmla="*/ 0 h 36147"/>
                <a:gd name="T11" fmla="*/ 28569 w 28569"/>
                <a:gd name="T12" fmla="*/ 36147 h 36147"/>
              </a:gdLst>
              <a:ahLst/>
              <a:cxnLst>
                <a:cxn ang="T6">
                  <a:pos x="T0" y="T1"/>
                </a:cxn>
                <a:cxn ang="T7">
                  <a:pos x="T2" y="T3"/>
                </a:cxn>
                <a:cxn ang="T8">
                  <a:pos x="T4" y="T5"/>
                </a:cxn>
              </a:cxnLst>
              <a:rect l="T9" t="T10" r="T11" b="T12"/>
              <a:pathLst>
                <a:path w="28569" h="36147" fill="none" extrusionOk="0">
                  <a:moveTo>
                    <a:pt x="0" y="1155"/>
                  </a:moveTo>
                  <a:cubicBezTo>
                    <a:pt x="2243" y="390"/>
                    <a:pt x="4598" y="-1"/>
                    <a:pt x="6969" y="0"/>
                  </a:cubicBezTo>
                  <a:cubicBezTo>
                    <a:pt x="18898" y="0"/>
                    <a:pt x="28569" y="9670"/>
                    <a:pt x="28569" y="21600"/>
                  </a:cubicBezTo>
                  <a:cubicBezTo>
                    <a:pt x="28569" y="26981"/>
                    <a:pt x="26560" y="32168"/>
                    <a:pt x="22935" y="36146"/>
                  </a:cubicBezTo>
                </a:path>
                <a:path w="28569" h="36147" stroke="0" extrusionOk="0">
                  <a:moveTo>
                    <a:pt x="0" y="1155"/>
                  </a:moveTo>
                  <a:cubicBezTo>
                    <a:pt x="2243" y="390"/>
                    <a:pt x="4598" y="-1"/>
                    <a:pt x="6969" y="0"/>
                  </a:cubicBezTo>
                  <a:cubicBezTo>
                    <a:pt x="18898" y="0"/>
                    <a:pt x="28569" y="9670"/>
                    <a:pt x="28569" y="21600"/>
                  </a:cubicBezTo>
                  <a:cubicBezTo>
                    <a:pt x="28569" y="26981"/>
                    <a:pt x="26560" y="32168"/>
                    <a:pt x="22935" y="36146"/>
                  </a:cubicBezTo>
                  <a:lnTo>
                    <a:pt x="6969" y="21600"/>
                  </a:lnTo>
                  <a:close/>
                </a:path>
              </a:pathLst>
            </a:cu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graphicFrame>
          <p:nvGraphicFramePr>
            <p:cNvPr id="21532" name="Object 1030"/>
            <p:cNvGraphicFramePr>
              <a:graphicFrameLocks noChangeAspect="1"/>
            </p:cNvGraphicFramePr>
            <p:nvPr/>
          </p:nvGraphicFramePr>
          <p:xfrm>
            <a:off x="2736" y="3264"/>
            <a:ext cx="206" cy="191"/>
          </p:xfrm>
          <a:graphic>
            <a:graphicData uri="http://schemas.openxmlformats.org/presentationml/2006/ole">
              <p:oleObj spid="_x0000_s21532" name="Equation" r:id="rId7" imgW="190440" imgH="177480" progId="Equation.3">
                <p:embed/>
              </p:oleObj>
            </a:graphicData>
          </a:graphic>
        </p:graphicFrame>
        <p:sp>
          <p:nvSpPr>
            <p:cNvPr id="5152" name="Line 35">
              <a:extLst>
                <a:ext uri="{FF2B5EF4-FFF2-40B4-BE49-F238E27FC236}"/>
              </a:extLst>
            </p:cNvPr>
            <p:cNvSpPr>
              <a:spLocks noChangeShapeType="1"/>
            </p:cNvSpPr>
            <p:nvPr/>
          </p:nvSpPr>
          <p:spPr bwMode="auto">
            <a:xfrm flipV="1">
              <a:off x="2548" y="2714"/>
              <a:ext cx="675" cy="88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graphicFrame>
          <p:nvGraphicFramePr>
            <p:cNvPr id="21534" name="Object 1031"/>
            <p:cNvGraphicFramePr>
              <a:graphicFrameLocks noChangeAspect="1"/>
            </p:cNvGraphicFramePr>
            <p:nvPr/>
          </p:nvGraphicFramePr>
          <p:xfrm>
            <a:off x="2832" y="3600"/>
            <a:ext cx="209" cy="220"/>
          </p:xfrm>
          <a:graphic>
            <a:graphicData uri="http://schemas.openxmlformats.org/presentationml/2006/ole">
              <p:oleObj spid="_x0000_s21534" name="Equation" r:id="rId8" imgW="164880" imgH="177480" progId="Equation.3">
                <p:embed/>
              </p:oleObj>
            </a:graphicData>
          </a:graphic>
        </p:graphicFrame>
        <p:graphicFrame>
          <p:nvGraphicFramePr>
            <p:cNvPr id="21535" name="Object 1032"/>
            <p:cNvGraphicFramePr>
              <a:graphicFrameLocks noChangeAspect="1"/>
            </p:cNvGraphicFramePr>
            <p:nvPr/>
          </p:nvGraphicFramePr>
          <p:xfrm>
            <a:off x="3216" y="2880"/>
            <a:ext cx="209" cy="252"/>
          </p:xfrm>
          <a:graphic>
            <a:graphicData uri="http://schemas.openxmlformats.org/presentationml/2006/ole">
              <p:oleObj spid="_x0000_s21535" name="Equation" r:id="rId9" imgW="164880" imgH="203040" progId="Equation.3">
                <p:embed/>
              </p:oleObj>
            </a:graphicData>
          </a:graphic>
        </p:graphicFrame>
        <p:graphicFrame>
          <p:nvGraphicFramePr>
            <p:cNvPr id="21536" name="Object 1033"/>
            <p:cNvGraphicFramePr>
              <a:graphicFrameLocks noChangeAspect="1"/>
            </p:cNvGraphicFramePr>
            <p:nvPr/>
          </p:nvGraphicFramePr>
          <p:xfrm>
            <a:off x="2736" y="2976"/>
            <a:ext cx="144" cy="157"/>
          </p:xfrm>
          <a:graphic>
            <a:graphicData uri="http://schemas.openxmlformats.org/presentationml/2006/ole">
              <p:oleObj spid="_x0000_s21536" name="Equation" r:id="rId10" imgW="114120" imgH="126720" progId="Equation.3">
                <p:embed/>
              </p:oleObj>
            </a:graphicData>
          </a:graphic>
        </p:graphicFrame>
      </p:grpSp>
      <p:grpSp>
        <p:nvGrpSpPr>
          <p:cNvPr id="21511" name="Group 39"/>
          <p:cNvGrpSpPr>
            <a:grpSpLocks/>
          </p:cNvGrpSpPr>
          <p:nvPr/>
        </p:nvGrpSpPr>
        <p:grpSpPr bwMode="auto">
          <a:xfrm>
            <a:off x="984250" y="2655888"/>
            <a:ext cx="3587750" cy="3290887"/>
            <a:chOff x="3024" y="1824"/>
            <a:chExt cx="2093" cy="1920"/>
          </a:xfrm>
        </p:grpSpPr>
        <p:sp>
          <p:nvSpPr>
            <p:cNvPr id="5138" name="Line 40">
              <a:extLst>
                <a:ext uri="{FF2B5EF4-FFF2-40B4-BE49-F238E27FC236}"/>
              </a:extLst>
            </p:cNvPr>
            <p:cNvSpPr>
              <a:spLocks noChangeShapeType="1"/>
            </p:cNvSpPr>
            <p:nvPr/>
          </p:nvSpPr>
          <p:spPr bwMode="auto">
            <a:xfrm>
              <a:off x="3840" y="1824"/>
              <a:ext cx="0" cy="115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5139" name="Line 41">
              <a:extLst>
                <a:ext uri="{FF2B5EF4-FFF2-40B4-BE49-F238E27FC236}"/>
              </a:extLst>
            </p:cNvPr>
            <p:cNvSpPr>
              <a:spLocks noChangeShapeType="1"/>
            </p:cNvSpPr>
            <p:nvPr/>
          </p:nvSpPr>
          <p:spPr bwMode="auto">
            <a:xfrm>
              <a:off x="3840" y="2976"/>
              <a:ext cx="1200"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21514" name="Object 1024"/>
            <p:cNvGraphicFramePr>
              <a:graphicFrameLocks noChangeAspect="1"/>
            </p:cNvGraphicFramePr>
            <p:nvPr/>
          </p:nvGraphicFramePr>
          <p:xfrm>
            <a:off x="3504" y="3024"/>
            <a:ext cx="395" cy="233"/>
          </p:xfrm>
          <a:graphic>
            <a:graphicData uri="http://schemas.openxmlformats.org/presentationml/2006/ole">
              <p:oleObj spid="_x0000_s21514" name="Equation" r:id="rId11" imgW="342720" imgH="203040" progId="Equation.3">
                <p:embed/>
              </p:oleObj>
            </a:graphicData>
          </a:graphic>
        </p:graphicFrame>
        <p:graphicFrame>
          <p:nvGraphicFramePr>
            <p:cNvPr id="21515" name="Object 1025"/>
            <p:cNvGraphicFramePr>
              <a:graphicFrameLocks noChangeAspect="1"/>
            </p:cNvGraphicFramePr>
            <p:nvPr/>
          </p:nvGraphicFramePr>
          <p:xfrm>
            <a:off x="4560" y="2448"/>
            <a:ext cx="557" cy="233"/>
          </p:xfrm>
          <a:graphic>
            <a:graphicData uri="http://schemas.openxmlformats.org/presentationml/2006/ole">
              <p:oleObj spid="_x0000_s21515" name="Equation" r:id="rId12" imgW="482400" imgH="203040" progId="Equation.3">
                <p:embed/>
              </p:oleObj>
            </a:graphicData>
          </a:graphic>
        </p:graphicFrame>
        <p:sp>
          <p:nvSpPr>
            <p:cNvPr id="5140" name="Line 44">
              <a:extLst>
                <a:ext uri="{FF2B5EF4-FFF2-40B4-BE49-F238E27FC236}"/>
              </a:extLst>
            </p:cNvPr>
            <p:cNvSpPr>
              <a:spLocks noChangeShapeType="1"/>
            </p:cNvSpPr>
            <p:nvPr/>
          </p:nvSpPr>
          <p:spPr bwMode="auto">
            <a:xfrm flipH="1">
              <a:off x="4512" y="2640"/>
              <a:ext cx="0" cy="0"/>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5141" name="Oval 45">
              <a:extLst>
                <a:ext uri="{FF2B5EF4-FFF2-40B4-BE49-F238E27FC236}"/>
              </a:extLst>
            </p:cNvPr>
            <p:cNvSpPr>
              <a:spLocks noChangeArrowheads="1"/>
            </p:cNvSpPr>
            <p:nvPr/>
          </p:nvSpPr>
          <p:spPr bwMode="auto">
            <a:xfrm>
              <a:off x="3024" y="2208"/>
              <a:ext cx="1536" cy="1536"/>
            </a:xfrm>
            <a:prstGeom prst="ellipse">
              <a:avLst/>
            </a:prstGeom>
            <a:noFill/>
            <a:ln w="12700">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Rotation (3/4)</a:t>
            </a:r>
            <a:endParaRPr lang="th-TH" altLang="en-US" smtClean="0">
              <a:latin typeface="Arial" pitchFamily="34" charset="0"/>
              <a:cs typeface="Arial" pitchFamily="34" charset="0"/>
            </a:endParaRPr>
          </a:p>
        </p:txBody>
      </p:sp>
      <p:sp>
        <p:nvSpPr>
          <p:cNvPr id="32771" name="Rectangle 3">
            <a:extLst>
              <a:ext uri="{FF2B5EF4-FFF2-40B4-BE49-F238E27FC236}"/>
            </a:extLst>
          </p:cNvPr>
          <p:cNvSpPr>
            <a:spLocks noGrp="1" noChangeArrowheads="1"/>
          </p:cNvSpPr>
          <p:nvPr>
            <p:ph idx="1"/>
          </p:nvPr>
        </p:nvSpPr>
        <p:spPr/>
        <p:txBody>
          <a:bodyPr/>
          <a:lstStyle/>
          <a:p>
            <a:pPr eaLnBrk="1" hangingPunct="1">
              <a:defRPr/>
            </a:pPr>
            <a:r>
              <a:rPr lang="en-US" altLang="en-US" sz="2585"/>
              <a:t>Rotation about an arbitary pivot point (x</a:t>
            </a:r>
            <a:r>
              <a:rPr lang="en-US" altLang="en-US" sz="2585" baseline="-25000"/>
              <a:t>R</a:t>
            </a:r>
            <a:r>
              <a:rPr lang="en-US" altLang="en-US" sz="2585"/>
              <a:t>,y</a:t>
            </a:r>
            <a:r>
              <a:rPr lang="en-US" altLang="en-US" sz="2585" baseline="-25000"/>
              <a:t>R</a:t>
            </a:r>
            <a:r>
              <a:rPr lang="en-US" altLang="en-US" sz="2585"/>
              <a:t>)</a:t>
            </a:r>
          </a:p>
          <a:p>
            <a:pPr eaLnBrk="1" hangingPunct="1">
              <a:lnSpc>
                <a:spcPct val="80000"/>
              </a:lnSpc>
              <a:buFont typeface="Wingdings" panose="05000000000000000000" pitchFamily="2" charset="2"/>
              <a:buNone/>
              <a:defRPr/>
            </a:pPr>
            <a:r>
              <a:rPr lang="en-GB" altLang="en-US" sz="2215">
                <a:latin typeface="Tms Rmn" charset="0"/>
              </a:rPr>
              <a:t>Step 1: translation of the object by (-x</a:t>
            </a:r>
            <a:r>
              <a:rPr lang="en-GB" altLang="en-US" sz="2215" baseline="-25000">
                <a:latin typeface="Tms Rmn" charset="0"/>
              </a:rPr>
              <a:t>R</a:t>
            </a:r>
            <a:r>
              <a:rPr lang="en-GB" altLang="en-US" sz="2215">
                <a:latin typeface="Tms Rmn" charset="0"/>
              </a:rPr>
              <a:t>,-y</a:t>
            </a:r>
            <a:r>
              <a:rPr lang="en-GB" altLang="en-US" sz="2215" baseline="-25000">
                <a:latin typeface="Tms Rmn" charset="0"/>
              </a:rPr>
              <a:t>R</a:t>
            </a:r>
            <a:r>
              <a:rPr lang="en-GB" altLang="en-US" sz="2215">
                <a:latin typeface="Tms Rmn" charset="0"/>
              </a:rPr>
              <a:t>)</a:t>
            </a:r>
            <a:endParaRPr lang="en-GB" altLang="en-US" sz="2585">
              <a:latin typeface="Tms Rmn" charset="0"/>
            </a:endParaRPr>
          </a:p>
          <a:p>
            <a:pPr eaLnBrk="1" hangingPunct="1">
              <a:lnSpc>
                <a:spcPct val="80000"/>
              </a:lnSpc>
              <a:buFont typeface="Wingdings" panose="05000000000000000000" pitchFamily="2" charset="2"/>
              <a:buNone/>
              <a:defRPr/>
            </a:pPr>
            <a:r>
              <a:rPr lang="en-GB" altLang="en-US" sz="2585" i="1">
                <a:latin typeface="Tms Rmn" charset="0"/>
              </a:rPr>
              <a:t>		x</a:t>
            </a:r>
            <a:r>
              <a:rPr lang="en-GB" altLang="en-US" sz="2585" i="1" baseline="-25000">
                <a:latin typeface="Tms Rmn" charset="0"/>
              </a:rPr>
              <a:t>1</a:t>
            </a:r>
            <a:r>
              <a:rPr lang="en-GB" altLang="en-US" sz="2585" i="1">
                <a:latin typeface="Tms Rmn" charset="0"/>
              </a:rPr>
              <a:t> = x - x</a:t>
            </a:r>
            <a:r>
              <a:rPr lang="en-GB" altLang="en-US" sz="2585" i="1" baseline="-25000">
                <a:latin typeface="Tms Rmn" charset="0"/>
              </a:rPr>
              <a:t>R</a:t>
            </a:r>
          </a:p>
          <a:p>
            <a:pPr eaLnBrk="1" hangingPunct="1">
              <a:lnSpc>
                <a:spcPct val="80000"/>
              </a:lnSpc>
              <a:buFont typeface="Wingdings" panose="05000000000000000000" pitchFamily="2" charset="2"/>
              <a:buNone/>
              <a:defRPr/>
            </a:pPr>
            <a:r>
              <a:rPr lang="en-GB" altLang="en-US" sz="2585" i="1">
                <a:latin typeface="Tms Rmn" charset="0"/>
              </a:rPr>
              <a:t>		y</a:t>
            </a:r>
            <a:r>
              <a:rPr lang="en-GB" altLang="en-US" sz="2585" i="1" baseline="-25000">
                <a:latin typeface="Tms Rmn" charset="0"/>
              </a:rPr>
              <a:t>1</a:t>
            </a:r>
            <a:r>
              <a:rPr lang="en-GB" altLang="en-US" sz="2585" i="1">
                <a:latin typeface="Tms Rmn" charset="0"/>
              </a:rPr>
              <a:t> = y - y</a:t>
            </a:r>
            <a:r>
              <a:rPr lang="en-GB" altLang="en-US" sz="2585" i="1" baseline="-25000">
                <a:latin typeface="Tms Rmn" charset="0"/>
              </a:rPr>
              <a:t>R</a:t>
            </a:r>
            <a:endParaRPr lang="en-GB" altLang="en-US" sz="2585" i="1">
              <a:latin typeface="Tms Rmn" charset="0"/>
            </a:endParaRPr>
          </a:p>
          <a:p>
            <a:pPr eaLnBrk="1" hangingPunct="1">
              <a:lnSpc>
                <a:spcPct val="80000"/>
              </a:lnSpc>
              <a:buFont typeface="Wingdings" panose="05000000000000000000" pitchFamily="2" charset="2"/>
              <a:buNone/>
              <a:defRPr/>
            </a:pPr>
            <a:r>
              <a:rPr lang="en-GB" altLang="en-US" sz="2215">
                <a:latin typeface="Tms Rmn" charset="0"/>
              </a:rPr>
              <a:t>Step 2: rotation about the origin</a:t>
            </a:r>
            <a:endParaRPr lang="en-GB" altLang="en-US" sz="2585">
              <a:latin typeface="Tms Rmn" charset="0"/>
            </a:endParaRPr>
          </a:p>
          <a:p>
            <a:pPr eaLnBrk="1" hangingPunct="1">
              <a:buFont typeface="Wingdings" panose="05000000000000000000" pitchFamily="2" charset="2"/>
              <a:buNone/>
              <a:defRPr/>
            </a:pPr>
            <a:r>
              <a:rPr lang="en-GB" altLang="en-US" sz="2585" i="1">
                <a:latin typeface="Tms Rmn" charset="0"/>
              </a:rPr>
              <a:t>		x</a:t>
            </a:r>
            <a:r>
              <a:rPr lang="en-GB" altLang="en-US" sz="2585" i="1" baseline="-25000">
                <a:latin typeface="Tms Rmn" charset="0"/>
              </a:rPr>
              <a:t>2</a:t>
            </a:r>
            <a:r>
              <a:rPr lang="en-GB" altLang="en-US" sz="2585" i="1">
                <a:latin typeface="Tms Rmn" charset="0"/>
              </a:rPr>
              <a:t> = x</a:t>
            </a:r>
            <a:r>
              <a:rPr lang="en-GB" altLang="en-US" sz="2585" i="1" baseline="-25000">
                <a:latin typeface="Tms Rmn" charset="0"/>
              </a:rPr>
              <a:t>1 </a:t>
            </a:r>
            <a:r>
              <a:rPr lang="en-GB" altLang="en-US" sz="2585" i="1">
                <a:latin typeface="Tms Rmn" charset="0"/>
              </a:rPr>
              <a:t>cos(</a:t>
            </a:r>
            <a:r>
              <a:rPr lang="en-GB" altLang="en-US" sz="2585" i="1">
                <a:latin typeface="Symbol" panose="05050102010706020507" pitchFamily="18" charset="2"/>
              </a:rPr>
              <a:t>q</a:t>
            </a:r>
            <a:r>
              <a:rPr lang="en-GB" altLang="en-US" sz="2585" i="1">
                <a:latin typeface="Tms Rmn" charset="0"/>
              </a:rPr>
              <a:t>) - y</a:t>
            </a:r>
            <a:r>
              <a:rPr lang="en-GB" altLang="en-US" sz="2585" i="1" baseline="-25000">
                <a:latin typeface="Tms Rmn" charset="0"/>
              </a:rPr>
              <a:t>1</a:t>
            </a:r>
            <a:r>
              <a:rPr lang="en-GB" altLang="en-US" sz="2585" i="1">
                <a:latin typeface="Tms Rmn" charset="0"/>
              </a:rPr>
              <a:t>sin (</a:t>
            </a:r>
            <a:r>
              <a:rPr lang="en-GB" altLang="en-US" sz="2585" i="1">
                <a:latin typeface="Symbol" panose="05050102010706020507" pitchFamily="18" charset="2"/>
              </a:rPr>
              <a:t>q</a:t>
            </a:r>
            <a:r>
              <a:rPr lang="en-GB" altLang="en-US" sz="2585" i="1">
                <a:latin typeface="Tms Rmn" charset="0"/>
              </a:rPr>
              <a:t>)</a:t>
            </a:r>
            <a:endParaRPr lang="en-GB" altLang="en-US" sz="2585" i="1" baseline="-25000">
              <a:latin typeface="Tms Rmn" charset="0"/>
            </a:endParaRPr>
          </a:p>
          <a:p>
            <a:pPr eaLnBrk="1" hangingPunct="1">
              <a:buFont typeface="Wingdings" panose="05000000000000000000" pitchFamily="2" charset="2"/>
              <a:buNone/>
              <a:defRPr/>
            </a:pPr>
            <a:r>
              <a:rPr lang="en-GB" altLang="en-US" sz="2585" i="1">
                <a:latin typeface="Tms Rmn" charset="0"/>
              </a:rPr>
              <a:t>		y</a:t>
            </a:r>
            <a:r>
              <a:rPr lang="en-GB" altLang="en-US" sz="2585" i="1" baseline="-25000">
                <a:latin typeface="Tms Rmn" charset="0"/>
              </a:rPr>
              <a:t>2</a:t>
            </a:r>
            <a:r>
              <a:rPr lang="en-GB" altLang="en-US" sz="2585" i="1">
                <a:latin typeface="Tms Rmn" charset="0"/>
              </a:rPr>
              <a:t> = y</a:t>
            </a:r>
            <a:r>
              <a:rPr lang="en-GB" altLang="en-US" sz="2585" i="1" baseline="-25000">
                <a:latin typeface="Tms Rmn" charset="0"/>
              </a:rPr>
              <a:t>1</a:t>
            </a:r>
            <a:r>
              <a:rPr lang="en-GB" altLang="en-US" sz="2585" i="1">
                <a:latin typeface="Tms Rmn" charset="0"/>
              </a:rPr>
              <a:t>cos(</a:t>
            </a:r>
            <a:r>
              <a:rPr lang="en-GB" altLang="en-US" sz="2585" i="1">
                <a:latin typeface="Symbol" panose="05050102010706020507" pitchFamily="18" charset="2"/>
              </a:rPr>
              <a:t>q</a:t>
            </a:r>
            <a:r>
              <a:rPr lang="en-GB" altLang="en-US" sz="2585" i="1">
                <a:latin typeface="Tms Rmn" charset="0"/>
              </a:rPr>
              <a:t>) - x</a:t>
            </a:r>
            <a:r>
              <a:rPr lang="en-GB" altLang="en-US" sz="2585" i="1" baseline="-25000">
                <a:latin typeface="Tms Rmn" charset="0"/>
              </a:rPr>
              <a:t>1</a:t>
            </a:r>
            <a:r>
              <a:rPr lang="en-GB" altLang="en-US" sz="2585" i="1">
                <a:latin typeface="Tms Rmn" charset="0"/>
              </a:rPr>
              <a:t>sin (</a:t>
            </a:r>
            <a:r>
              <a:rPr lang="en-GB" altLang="en-US" sz="2585" i="1">
                <a:latin typeface="Symbol" panose="05050102010706020507" pitchFamily="18" charset="2"/>
              </a:rPr>
              <a:t>q</a:t>
            </a:r>
            <a:r>
              <a:rPr lang="en-GB" altLang="en-US" sz="2585" i="1">
                <a:latin typeface="Tms Rmn" charset="0"/>
              </a:rPr>
              <a:t>)</a:t>
            </a:r>
          </a:p>
          <a:p>
            <a:pPr eaLnBrk="1" hangingPunct="1">
              <a:lnSpc>
                <a:spcPct val="80000"/>
              </a:lnSpc>
              <a:buFont typeface="Wingdings" panose="05000000000000000000" pitchFamily="2" charset="2"/>
              <a:buNone/>
              <a:defRPr/>
            </a:pPr>
            <a:r>
              <a:rPr lang="en-GB" altLang="en-US" sz="2215">
                <a:latin typeface="Tms Rmn" charset="0"/>
              </a:rPr>
              <a:t>Step 3: translation of the rotated object by (xR,yR)</a:t>
            </a:r>
          </a:p>
          <a:p>
            <a:pPr eaLnBrk="1" hangingPunct="1">
              <a:buFont typeface="Wingdings" panose="05000000000000000000" pitchFamily="2" charset="2"/>
              <a:buNone/>
              <a:defRPr/>
            </a:pPr>
            <a:r>
              <a:rPr lang="en-GB" altLang="en-US" sz="2585" i="1">
                <a:latin typeface="Tms Rmn" charset="0"/>
              </a:rPr>
              <a:t>		x</a:t>
            </a:r>
            <a:r>
              <a:rPr lang="en-GB" altLang="en-US" sz="2585" i="1"/>
              <a:t>’</a:t>
            </a:r>
            <a:r>
              <a:rPr lang="en-GB" altLang="en-US" sz="2585" i="1">
                <a:latin typeface="Tms Rmn" charset="0"/>
              </a:rPr>
              <a:t> = x</a:t>
            </a:r>
            <a:r>
              <a:rPr lang="en-GB" altLang="en-US" sz="2585" i="1" baseline="-25000">
                <a:latin typeface="Tms Rmn" charset="0"/>
              </a:rPr>
              <a:t>r</a:t>
            </a:r>
            <a:r>
              <a:rPr lang="en-GB" altLang="en-US" sz="2585" i="1">
                <a:latin typeface="Tms Rmn" charset="0"/>
              </a:rPr>
              <a:t> + x</a:t>
            </a:r>
            <a:r>
              <a:rPr lang="en-GB" altLang="en-US" sz="2585" i="1" baseline="-25000">
                <a:latin typeface="Tms Rmn" charset="0"/>
              </a:rPr>
              <a:t>2</a:t>
            </a:r>
          </a:p>
          <a:p>
            <a:pPr eaLnBrk="1" hangingPunct="1">
              <a:buFont typeface="Wingdings" panose="05000000000000000000" pitchFamily="2" charset="2"/>
              <a:buNone/>
              <a:defRPr/>
            </a:pPr>
            <a:r>
              <a:rPr lang="en-GB" altLang="en-US" sz="2585" i="1">
                <a:latin typeface="Tms Rmn" charset="0"/>
              </a:rPr>
              <a:t>		y</a:t>
            </a:r>
            <a:r>
              <a:rPr lang="en-GB" altLang="en-US" sz="2585" i="1"/>
              <a:t>’</a:t>
            </a:r>
            <a:r>
              <a:rPr lang="en-GB" altLang="en-US" sz="2585" i="1">
                <a:latin typeface="Tms Rmn" charset="0"/>
              </a:rPr>
              <a:t> = y</a:t>
            </a:r>
            <a:r>
              <a:rPr lang="en-GB" altLang="en-US" sz="2585" i="1" baseline="-25000">
                <a:latin typeface="Tms Rmn" charset="0"/>
              </a:rPr>
              <a:t>r</a:t>
            </a:r>
            <a:r>
              <a:rPr lang="en-GB" altLang="en-US" sz="2585" i="1">
                <a:latin typeface="Tms Rmn" charset="0"/>
              </a:rPr>
              <a:t> + y</a:t>
            </a:r>
            <a:r>
              <a:rPr lang="en-GB" altLang="en-US" sz="2585" i="1" baseline="-25000">
                <a:latin typeface="Tms Rmn" charset="0"/>
              </a:rPr>
              <a:t>2</a:t>
            </a:r>
            <a:endParaRPr lang="th-TH" altLang="en-US" sz="2215"/>
          </a:p>
        </p:txBody>
      </p:sp>
      <p:sp>
        <p:nvSpPr>
          <p:cNvPr id="4" name="Date Placeholder 3">
            <a:extLst>
              <a:ext uri="{FF2B5EF4-FFF2-40B4-BE49-F238E27FC236}"/>
            </a:extLst>
          </p:cNvPr>
          <p:cNvSpPr>
            <a:spLocks noGrp="1"/>
          </p:cNvSpPr>
          <p:nvPr>
            <p:ph type="dt" sz="quarter" idx="10"/>
          </p:nvPr>
        </p:nvSpPr>
        <p:spPr/>
        <p:txBody>
          <a:bodyPr/>
          <a:lstStyle/>
          <a:p>
            <a:pPr>
              <a:defRPr/>
            </a:pPr>
            <a:fld id="{6980B660-CBA4-4221-940F-51B18599574D}" type="datetime4">
              <a:rPr lang="en-US"/>
              <a:pPr>
                <a:defRPr/>
              </a:pPr>
              <a:t>June 11, 2022</a:t>
            </a:fld>
            <a:endParaRPr lang="th-TH"/>
          </a:p>
        </p:txBody>
      </p:sp>
      <p:sp>
        <p:nvSpPr>
          <p:cNvPr id="6" name="Slide Number Placeholder 5">
            <a:extLst>
              <a:ext uri="{FF2B5EF4-FFF2-40B4-BE49-F238E27FC236}"/>
            </a:extLst>
          </p:cNvPr>
          <p:cNvSpPr>
            <a:spLocks noGrp="1"/>
          </p:cNvSpPr>
          <p:nvPr>
            <p:ph type="sldNum" sz="quarter" idx="12"/>
          </p:nvPr>
        </p:nvSpPr>
        <p:spPr/>
        <p:txBody>
          <a:bodyPr/>
          <a:lstStyle/>
          <a:p>
            <a:pPr eaLnBrk="1" hangingPunct="1"/>
            <a:fld id="{D2293C03-95BB-4AC9-9745-4735A9BFC933}" type="slidenum">
              <a:rPr lang="en-US" altLang="en-US" sz="1100">
                <a:latin typeface="Tahoma" pitchFamily="34" charset="0"/>
                <a:cs typeface="Angsana New" pitchFamily="18" charset="-34"/>
              </a:rPr>
              <a:pPr eaLnBrk="1" hangingPunct="1"/>
              <a:t>36</a:t>
            </a:fld>
            <a:endParaRPr lang="th-TH" altLang="en-US" sz="1100">
              <a:latin typeface="Tahoma" pitchFamily="34" charset="0"/>
              <a:cs typeface="Angsana New" pitchFamily="18" charset="-34"/>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Rotation (4/4)</a:t>
            </a:r>
            <a:endParaRPr lang="th-TH" altLang="en-US" smtClean="0">
              <a:latin typeface="Arial" pitchFamily="34" charset="0"/>
              <a:cs typeface="Arial" pitchFamily="34" charset="0"/>
            </a:endParaRPr>
          </a:p>
        </p:txBody>
      </p:sp>
      <p:sp>
        <p:nvSpPr>
          <p:cNvPr id="6148" name="Rectangle 3">
            <a:extLst>
              <a:ext uri="{FF2B5EF4-FFF2-40B4-BE49-F238E27FC236}"/>
            </a:extLst>
          </p:cNvPr>
          <p:cNvSpPr>
            <a:spLocks noGrp="1" noChangeArrowheads="1"/>
          </p:cNvSpPr>
          <p:nvPr>
            <p:ph idx="1"/>
          </p:nvPr>
        </p:nvSpPr>
        <p:spPr>
          <a:xfrm>
            <a:off x="703263" y="1741488"/>
            <a:ext cx="3024187" cy="4183062"/>
          </a:xfrm>
        </p:spPr>
        <p:txBody>
          <a:bodyPr/>
          <a:lstStyle/>
          <a:p>
            <a:pPr eaLnBrk="1" hangingPunct="1">
              <a:defRPr/>
            </a:pPr>
            <a:r>
              <a:rPr lang="en-GB" altLang="en-US" sz="2585">
                <a:latin typeface="Tms Rmn" charset="0"/>
              </a:rPr>
              <a:t>object can be rotated around an arbitrary point (x</a:t>
            </a:r>
            <a:r>
              <a:rPr lang="en-GB" altLang="en-US" sz="2585" baseline="-25000">
                <a:latin typeface="Tms Rmn" charset="0"/>
              </a:rPr>
              <a:t>r</a:t>
            </a:r>
            <a:r>
              <a:rPr lang="en-GB" altLang="en-US" sz="2585">
                <a:latin typeface="Tms Rmn" charset="0"/>
              </a:rPr>
              <a:t>,y</a:t>
            </a:r>
            <a:r>
              <a:rPr lang="en-GB" altLang="en-US" sz="2585" baseline="-25000">
                <a:latin typeface="Tms Rmn" charset="0"/>
              </a:rPr>
              <a:t>r</a:t>
            </a:r>
            <a:r>
              <a:rPr lang="en-GB" altLang="en-US" sz="2585">
                <a:latin typeface="Tms Rmn" charset="0"/>
              </a:rPr>
              <a:t>) known as </a:t>
            </a:r>
            <a:r>
              <a:rPr lang="en-GB" altLang="en-US" sz="2585" b="1">
                <a:latin typeface="Tms Rmn" charset="0"/>
              </a:rPr>
              <a:t>rotation</a:t>
            </a:r>
            <a:r>
              <a:rPr lang="en-GB" altLang="en-US" sz="2585">
                <a:latin typeface="Tms Rmn" charset="0"/>
              </a:rPr>
              <a:t> or </a:t>
            </a:r>
            <a:r>
              <a:rPr lang="en-GB" altLang="en-US" sz="2585" b="1">
                <a:latin typeface="Tms Rmn" charset="0"/>
              </a:rPr>
              <a:t>pivot point</a:t>
            </a:r>
            <a:r>
              <a:rPr lang="en-GB" altLang="en-US" sz="2585">
                <a:latin typeface="Tms Rmn" charset="0"/>
              </a:rPr>
              <a:t> by:</a:t>
            </a:r>
          </a:p>
          <a:p>
            <a:pPr eaLnBrk="1" hangingPunct="1">
              <a:buFont typeface="Wingdings" panose="05000000000000000000" pitchFamily="2" charset="2"/>
              <a:buNone/>
              <a:defRPr/>
            </a:pPr>
            <a:r>
              <a:rPr lang="en-GB" altLang="en-US" sz="2585" i="1">
                <a:latin typeface="Tms Rmn" charset="0"/>
              </a:rPr>
              <a:t>		</a:t>
            </a:r>
            <a:endParaRPr lang="th-TH" altLang="en-US" sz="2585"/>
          </a:p>
        </p:txBody>
      </p:sp>
      <p:sp>
        <p:nvSpPr>
          <p:cNvPr id="6" name="Date Placeholder 3">
            <a:extLst>
              <a:ext uri="{FF2B5EF4-FFF2-40B4-BE49-F238E27FC236}"/>
            </a:extLst>
          </p:cNvPr>
          <p:cNvSpPr>
            <a:spLocks noGrp="1"/>
          </p:cNvSpPr>
          <p:nvPr>
            <p:ph type="dt" sz="quarter" idx="10"/>
          </p:nvPr>
        </p:nvSpPr>
        <p:spPr/>
        <p:txBody>
          <a:bodyPr/>
          <a:lstStyle/>
          <a:p>
            <a:pPr>
              <a:defRPr/>
            </a:pPr>
            <a:fld id="{1172A787-9244-4356-B34C-CEF63E9F665F}" type="datetime4">
              <a:rPr lang="en-US"/>
              <a:pPr>
                <a:defRPr/>
              </a:pPr>
              <a:t>June 11, 2022</a:t>
            </a:fld>
            <a:endParaRPr lang="th-TH"/>
          </a:p>
        </p:txBody>
      </p:sp>
      <p:sp>
        <p:nvSpPr>
          <p:cNvPr id="8" name="Slide Number Placeholder 5">
            <a:extLst>
              <a:ext uri="{FF2B5EF4-FFF2-40B4-BE49-F238E27FC236}"/>
            </a:extLst>
          </p:cNvPr>
          <p:cNvSpPr>
            <a:spLocks noGrp="1"/>
          </p:cNvSpPr>
          <p:nvPr>
            <p:ph type="sldNum" sz="quarter" idx="12"/>
          </p:nvPr>
        </p:nvSpPr>
        <p:spPr/>
        <p:txBody>
          <a:bodyPr/>
          <a:lstStyle/>
          <a:p>
            <a:pPr eaLnBrk="1" hangingPunct="1"/>
            <a:fld id="{1D155D9F-7015-409E-A5FC-6F9D16A6F17F}" type="slidenum">
              <a:rPr lang="en-US" altLang="en-US" sz="1100">
                <a:latin typeface="Tahoma" pitchFamily="34" charset="0"/>
                <a:cs typeface="Angsana New" pitchFamily="18" charset="-34"/>
              </a:rPr>
              <a:pPr eaLnBrk="1" hangingPunct="1"/>
              <a:t>37</a:t>
            </a:fld>
            <a:endParaRPr lang="th-TH" altLang="en-US" sz="1100">
              <a:latin typeface="Tahoma" pitchFamily="34" charset="0"/>
              <a:cs typeface="Angsana New" pitchFamily="18" charset="-34"/>
            </a:endParaRPr>
          </a:p>
        </p:txBody>
      </p:sp>
      <p:sp>
        <p:nvSpPr>
          <p:cNvPr id="6151" name="Text Box 4">
            <a:extLst>
              <a:ext uri="{FF2B5EF4-FFF2-40B4-BE49-F238E27FC236}"/>
            </a:extLst>
          </p:cNvPr>
          <p:cNvSpPr txBox="1">
            <a:spLocks noChangeArrowheads="1"/>
          </p:cNvSpPr>
          <p:nvPr/>
        </p:nvSpPr>
        <p:spPr bwMode="auto">
          <a:xfrm>
            <a:off x="3446463" y="4624388"/>
            <a:ext cx="5535612" cy="1252537"/>
          </a:xfrm>
          <a:prstGeom prst="rect">
            <a:avLst/>
          </a:prstGeom>
          <a:solidFill>
            <a:srgbClr val="FFFF99"/>
          </a:solidFill>
          <a:ln w="9525">
            <a:solidFill>
              <a:schemeClr val="tx1"/>
            </a:solidFill>
            <a:miter lim="800000"/>
            <a:headEnd/>
            <a:tailEnd/>
          </a:ln>
        </p:spPr>
        <p:txBody>
          <a:bodyPr wrap="none">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spcBef>
                <a:spcPct val="20000"/>
              </a:spcBef>
              <a:buClr>
                <a:schemeClr val="folHlink"/>
              </a:buClr>
              <a:buSzPct val="60000"/>
              <a:buFont typeface="Wingdings" panose="05000000000000000000" pitchFamily="2" charset="2"/>
              <a:buNone/>
              <a:defRPr/>
            </a:pPr>
            <a:r>
              <a:rPr lang="en-GB" altLang="en-US" sz="2585" i="1">
                <a:solidFill>
                  <a:srgbClr val="0000FF"/>
                </a:solidFill>
                <a:latin typeface="Tms Rmn" charset="0"/>
                <a:cs typeface="Arial" panose="020B0604020202020204" pitchFamily="34" charset="0"/>
              </a:rPr>
              <a:t>x' = x</a:t>
            </a:r>
            <a:r>
              <a:rPr lang="en-GB" altLang="en-US" sz="2585" i="1" baseline="-25000">
                <a:solidFill>
                  <a:srgbClr val="0000FF"/>
                </a:solidFill>
                <a:latin typeface="Tms Rmn" charset="0"/>
                <a:cs typeface="Arial" panose="020B0604020202020204" pitchFamily="34" charset="0"/>
              </a:rPr>
              <a:t>r</a:t>
            </a:r>
            <a:r>
              <a:rPr lang="en-GB" altLang="en-US" sz="2585" i="1">
                <a:solidFill>
                  <a:srgbClr val="0000FF"/>
                </a:solidFill>
                <a:latin typeface="Tms Rmn" charset="0"/>
                <a:cs typeface="Arial" panose="020B0604020202020204" pitchFamily="34" charset="0"/>
              </a:rPr>
              <a:t> + (x - x</a:t>
            </a:r>
            <a:r>
              <a:rPr lang="en-GB" altLang="en-US" sz="2585" i="1" baseline="-25000">
                <a:solidFill>
                  <a:srgbClr val="0000FF"/>
                </a:solidFill>
                <a:latin typeface="Tms Rmn" charset="0"/>
                <a:cs typeface="Arial" panose="020B0604020202020204" pitchFamily="34" charset="0"/>
              </a:rPr>
              <a:t>r</a:t>
            </a:r>
            <a:r>
              <a:rPr lang="en-GB" altLang="en-US" sz="2585" i="1">
                <a:solidFill>
                  <a:srgbClr val="0000FF"/>
                </a:solidFill>
                <a:latin typeface="Tms Rmn" charset="0"/>
                <a:cs typeface="Arial" panose="020B0604020202020204" pitchFamily="34" charset="0"/>
              </a:rPr>
              <a:t>) cos(</a:t>
            </a:r>
            <a:r>
              <a:rPr lang="en-GB" altLang="en-US" sz="2585" i="1">
                <a:solidFill>
                  <a:srgbClr val="0000FF"/>
                </a:solidFill>
                <a:latin typeface="Symbol" panose="05050102010706020507" pitchFamily="18" charset="2"/>
                <a:cs typeface="Arial" panose="020B0604020202020204" pitchFamily="34" charset="0"/>
              </a:rPr>
              <a:t>q</a:t>
            </a:r>
            <a:r>
              <a:rPr lang="en-GB" altLang="en-US" sz="2585" i="1">
                <a:solidFill>
                  <a:srgbClr val="0000FF"/>
                </a:solidFill>
                <a:latin typeface="Tms Rmn" charset="0"/>
                <a:cs typeface="Arial" panose="020B0604020202020204" pitchFamily="34" charset="0"/>
              </a:rPr>
              <a:t>) - (y - y</a:t>
            </a:r>
            <a:r>
              <a:rPr lang="en-GB" altLang="en-US" sz="2585" i="1" baseline="-25000">
                <a:solidFill>
                  <a:srgbClr val="0000FF"/>
                </a:solidFill>
                <a:latin typeface="Tms Rmn" charset="0"/>
                <a:cs typeface="Arial" panose="020B0604020202020204" pitchFamily="34" charset="0"/>
              </a:rPr>
              <a:t>r</a:t>
            </a:r>
            <a:r>
              <a:rPr lang="en-GB" altLang="en-US" sz="2585" i="1">
                <a:solidFill>
                  <a:srgbClr val="0000FF"/>
                </a:solidFill>
                <a:latin typeface="Tms Rmn" charset="0"/>
                <a:cs typeface="Arial" panose="020B0604020202020204" pitchFamily="34" charset="0"/>
              </a:rPr>
              <a:t>) sin (</a:t>
            </a:r>
            <a:r>
              <a:rPr lang="en-GB" altLang="en-US" sz="2585" i="1">
                <a:solidFill>
                  <a:srgbClr val="0000FF"/>
                </a:solidFill>
                <a:latin typeface="Symbol" panose="05050102010706020507" pitchFamily="18" charset="2"/>
                <a:cs typeface="Arial" panose="020B0604020202020204" pitchFamily="34" charset="0"/>
              </a:rPr>
              <a:t>q</a:t>
            </a:r>
            <a:r>
              <a:rPr lang="en-GB" altLang="en-US" sz="2585" i="1">
                <a:solidFill>
                  <a:srgbClr val="0000FF"/>
                </a:solidFill>
                <a:latin typeface="Tms Rmn" charset="0"/>
                <a:cs typeface="Arial" panose="020B0604020202020204" pitchFamily="34" charset="0"/>
              </a:rPr>
              <a:t>)</a:t>
            </a:r>
          </a:p>
          <a:p>
            <a:pPr eaLnBrk="1" hangingPunct="1">
              <a:spcBef>
                <a:spcPct val="20000"/>
              </a:spcBef>
              <a:buClr>
                <a:schemeClr val="folHlink"/>
              </a:buClr>
              <a:buSzPct val="60000"/>
              <a:buFont typeface="Wingdings" panose="05000000000000000000" pitchFamily="2" charset="2"/>
              <a:buNone/>
              <a:defRPr/>
            </a:pPr>
            <a:r>
              <a:rPr lang="en-GB" altLang="en-US" sz="2585" i="1">
                <a:solidFill>
                  <a:srgbClr val="0000FF"/>
                </a:solidFill>
                <a:latin typeface="Tms Rmn" charset="0"/>
                <a:cs typeface="Arial" panose="020B0604020202020204" pitchFamily="34" charset="0"/>
              </a:rPr>
              <a:t>y' = y</a:t>
            </a:r>
            <a:r>
              <a:rPr lang="en-GB" altLang="en-US" sz="2585" i="1" baseline="-25000">
                <a:solidFill>
                  <a:srgbClr val="0000FF"/>
                </a:solidFill>
                <a:latin typeface="Tms Rmn" charset="0"/>
                <a:cs typeface="Arial" panose="020B0604020202020204" pitchFamily="34" charset="0"/>
              </a:rPr>
              <a:t>r</a:t>
            </a:r>
            <a:r>
              <a:rPr lang="en-GB" altLang="en-US" sz="2585" i="1">
                <a:solidFill>
                  <a:srgbClr val="0000FF"/>
                </a:solidFill>
                <a:latin typeface="Tms Rmn" charset="0"/>
                <a:cs typeface="Arial" panose="020B0604020202020204" pitchFamily="34" charset="0"/>
              </a:rPr>
              <a:t> + (x - x</a:t>
            </a:r>
            <a:r>
              <a:rPr lang="en-GB" altLang="en-US" sz="2585" i="1" baseline="-25000">
                <a:solidFill>
                  <a:srgbClr val="0000FF"/>
                </a:solidFill>
                <a:latin typeface="Tms Rmn" charset="0"/>
                <a:cs typeface="Arial" panose="020B0604020202020204" pitchFamily="34" charset="0"/>
              </a:rPr>
              <a:t>r</a:t>
            </a:r>
            <a:r>
              <a:rPr lang="en-GB" altLang="en-US" sz="2585" i="1">
                <a:solidFill>
                  <a:srgbClr val="0000FF"/>
                </a:solidFill>
                <a:latin typeface="Tms Rmn" charset="0"/>
                <a:cs typeface="Arial" panose="020B0604020202020204" pitchFamily="34" charset="0"/>
              </a:rPr>
              <a:t>) sin (</a:t>
            </a:r>
            <a:r>
              <a:rPr lang="en-GB" altLang="en-US" sz="2585" i="1">
                <a:solidFill>
                  <a:srgbClr val="0000FF"/>
                </a:solidFill>
                <a:latin typeface="Symbol" panose="05050102010706020507" pitchFamily="18" charset="2"/>
                <a:cs typeface="Arial" panose="020B0604020202020204" pitchFamily="34" charset="0"/>
              </a:rPr>
              <a:t>q</a:t>
            </a:r>
            <a:r>
              <a:rPr lang="en-GB" altLang="en-US" sz="2585" i="1">
                <a:solidFill>
                  <a:srgbClr val="0000FF"/>
                </a:solidFill>
                <a:latin typeface="Tms Rmn" charset="0"/>
                <a:cs typeface="Arial" panose="020B0604020202020204" pitchFamily="34" charset="0"/>
              </a:rPr>
              <a:t>)+(y - y</a:t>
            </a:r>
            <a:r>
              <a:rPr lang="en-GB" altLang="en-US" sz="2585" i="1" baseline="-25000">
                <a:solidFill>
                  <a:srgbClr val="0000FF"/>
                </a:solidFill>
                <a:latin typeface="Tms Rmn" charset="0"/>
                <a:cs typeface="Arial" panose="020B0604020202020204" pitchFamily="34" charset="0"/>
              </a:rPr>
              <a:t>r</a:t>
            </a:r>
            <a:r>
              <a:rPr lang="en-GB" altLang="en-US" sz="2585" i="1">
                <a:solidFill>
                  <a:srgbClr val="0000FF"/>
                </a:solidFill>
                <a:latin typeface="Tms Rmn" charset="0"/>
                <a:cs typeface="Arial" panose="020B0604020202020204" pitchFamily="34" charset="0"/>
              </a:rPr>
              <a:t>) cos(</a:t>
            </a:r>
            <a:r>
              <a:rPr lang="en-GB" altLang="en-US" sz="2585" i="1">
                <a:solidFill>
                  <a:srgbClr val="0000FF"/>
                </a:solidFill>
                <a:latin typeface="Symbol" panose="05050102010706020507" pitchFamily="18" charset="2"/>
                <a:cs typeface="Arial" panose="020B0604020202020204" pitchFamily="34" charset="0"/>
              </a:rPr>
              <a:t>q</a:t>
            </a:r>
            <a:r>
              <a:rPr lang="en-GB" altLang="en-US" sz="2585" i="1">
                <a:solidFill>
                  <a:srgbClr val="0000FF"/>
                </a:solidFill>
                <a:latin typeface="Tms Rmn" charset="0"/>
                <a:cs typeface="Arial" panose="020B0604020202020204" pitchFamily="34" charset="0"/>
              </a:rPr>
              <a:t>) </a:t>
            </a:r>
          </a:p>
          <a:p>
            <a:pPr eaLnBrk="1" hangingPunct="1">
              <a:defRPr/>
            </a:pPr>
            <a:endParaRPr lang="th-TH" altLang="en-US" sz="1846">
              <a:solidFill>
                <a:srgbClr val="0000FF"/>
              </a:solidFill>
              <a:cs typeface="Tahoma" panose="020B0604030504040204" pitchFamily="34" charset="0"/>
            </a:endParaRPr>
          </a:p>
        </p:txBody>
      </p:sp>
      <p:graphicFrame>
        <p:nvGraphicFramePr>
          <p:cNvPr id="23559" name="Object 1024"/>
          <p:cNvGraphicFramePr>
            <a:graphicFrameLocks/>
          </p:cNvGraphicFramePr>
          <p:nvPr/>
        </p:nvGraphicFramePr>
        <p:xfrm>
          <a:off x="3938588" y="1319213"/>
          <a:ext cx="4775200" cy="3178175"/>
        </p:xfrm>
        <a:graphic>
          <a:graphicData uri="http://schemas.openxmlformats.org/presentationml/2006/ole">
            <p:oleObj spid="_x0000_s23559" name="CorelDRAW! 4.0 Graphic" r:id="rId3" imgW="6102000" imgH="3619440" progId="CDraw4">
              <p:embed/>
            </p:oleObj>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Scaling (1/5)</a:t>
            </a:r>
            <a:endParaRPr lang="th-TH" altLang="en-US" smtClean="0">
              <a:latin typeface="Arial" pitchFamily="34" charset="0"/>
              <a:cs typeface="Arial" pitchFamily="34" charset="0"/>
            </a:endParaRPr>
          </a:p>
        </p:txBody>
      </p:sp>
      <p:sp>
        <p:nvSpPr>
          <p:cNvPr id="24579" name="Rectangle 3"/>
          <p:cNvSpPr>
            <a:spLocks noGrp="1" noChangeArrowheads="1"/>
          </p:cNvSpPr>
          <p:nvPr>
            <p:ph idx="1"/>
          </p:nvPr>
        </p:nvSpPr>
        <p:spPr/>
        <p:txBody>
          <a:bodyPr/>
          <a:lstStyle/>
          <a:p>
            <a:pPr eaLnBrk="1" hangingPunct="1"/>
            <a:r>
              <a:rPr lang="en-GB" altLang="en-US" smtClean="0">
                <a:latin typeface="Tms Rmn"/>
              </a:rPr>
              <a:t>Scaling changes the </a:t>
            </a:r>
            <a:r>
              <a:rPr lang="en-GB" altLang="en-US" b="1" smtClean="0">
                <a:latin typeface="Tms Rmn"/>
              </a:rPr>
              <a:t>size</a:t>
            </a:r>
            <a:r>
              <a:rPr lang="en-GB" altLang="en-US" smtClean="0">
                <a:latin typeface="Tms Rmn"/>
              </a:rPr>
              <a:t> of an object</a:t>
            </a:r>
          </a:p>
          <a:p>
            <a:pPr eaLnBrk="1" hangingPunct="1"/>
            <a:r>
              <a:rPr lang="en-GB" altLang="en-US" smtClean="0">
                <a:latin typeface="Tms Rmn"/>
              </a:rPr>
              <a:t>Achieved by applying </a:t>
            </a:r>
            <a:r>
              <a:rPr lang="en-GB" altLang="en-US" b="1" smtClean="0">
                <a:latin typeface="Tms Rmn"/>
              </a:rPr>
              <a:t>scaling factors</a:t>
            </a:r>
            <a:r>
              <a:rPr lang="en-GB" altLang="en-US" smtClean="0">
                <a:latin typeface="Tms Rmn"/>
              </a:rPr>
              <a:t> s</a:t>
            </a:r>
            <a:r>
              <a:rPr lang="en-GB" altLang="en-US" baseline="-25000" smtClean="0">
                <a:latin typeface="Tms Rmn"/>
              </a:rPr>
              <a:t>x</a:t>
            </a:r>
            <a:r>
              <a:rPr lang="en-GB" altLang="en-US" smtClean="0">
                <a:latin typeface="Tms Rmn"/>
              </a:rPr>
              <a:t> and s</a:t>
            </a:r>
            <a:r>
              <a:rPr lang="en-GB" altLang="en-US" baseline="-25000" smtClean="0">
                <a:latin typeface="Tms Rmn"/>
              </a:rPr>
              <a:t>y</a:t>
            </a:r>
            <a:r>
              <a:rPr lang="en-GB" altLang="en-US" smtClean="0">
                <a:latin typeface="Tms Rmn"/>
              </a:rPr>
              <a:t> </a:t>
            </a:r>
          </a:p>
          <a:p>
            <a:pPr eaLnBrk="1" hangingPunct="1"/>
            <a:r>
              <a:rPr lang="en-GB" altLang="en-US" smtClean="0">
                <a:latin typeface="Tms Rmn"/>
              </a:rPr>
              <a:t>Scaling factors are applied to the X and Y </a:t>
            </a:r>
            <a:br>
              <a:rPr lang="en-GB" altLang="en-US" smtClean="0">
                <a:latin typeface="Tms Rmn"/>
              </a:rPr>
            </a:br>
            <a:r>
              <a:rPr lang="en-GB" altLang="en-US" smtClean="0">
                <a:latin typeface="Tms Rmn"/>
              </a:rPr>
              <a:t>co-ordinates of points defining an object</a:t>
            </a:r>
            <a:r>
              <a:rPr lang="en-GB" altLang="en-US" smtClean="0"/>
              <a:t>’</a:t>
            </a:r>
            <a:r>
              <a:rPr lang="en-GB" altLang="en-US" smtClean="0">
                <a:latin typeface="Tms Rmn"/>
              </a:rPr>
              <a:t>s</a:t>
            </a:r>
          </a:p>
        </p:txBody>
      </p:sp>
      <p:sp>
        <p:nvSpPr>
          <p:cNvPr id="14" name="Date Placeholder 3">
            <a:extLst>
              <a:ext uri="{FF2B5EF4-FFF2-40B4-BE49-F238E27FC236}"/>
            </a:extLst>
          </p:cNvPr>
          <p:cNvSpPr>
            <a:spLocks noGrp="1"/>
          </p:cNvSpPr>
          <p:nvPr>
            <p:ph type="dt" sz="quarter" idx="10"/>
          </p:nvPr>
        </p:nvSpPr>
        <p:spPr/>
        <p:txBody>
          <a:bodyPr/>
          <a:lstStyle/>
          <a:p>
            <a:pPr>
              <a:defRPr/>
            </a:pPr>
            <a:fld id="{7F95BFD3-0920-4E1D-B54C-7A1F42153C9E}" type="datetime4">
              <a:rPr lang="en-US"/>
              <a:pPr>
                <a:defRPr/>
              </a:pPr>
              <a:t>June 11, 2022</a:t>
            </a:fld>
            <a:endParaRPr lang="th-TH"/>
          </a:p>
        </p:txBody>
      </p:sp>
      <p:sp>
        <p:nvSpPr>
          <p:cNvPr id="16" name="Slide Number Placeholder 5">
            <a:extLst>
              <a:ext uri="{FF2B5EF4-FFF2-40B4-BE49-F238E27FC236}"/>
            </a:extLst>
          </p:cNvPr>
          <p:cNvSpPr>
            <a:spLocks noGrp="1"/>
          </p:cNvSpPr>
          <p:nvPr>
            <p:ph type="sldNum" sz="quarter" idx="12"/>
          </p:nvPr>
        </p:nvSpPr>
        <p:spPr/>
        <p:txBody>
          <a:bodyPr/>
          <a:lstStyle/>
          <a:p>
            <a:pPr eaLnBrk="1" hangingPunct="1"/>
            <a:fld id="{9F09B0DE-9998-47C0-BB66-12D4E7069828}" type="slidenum">
              <a:rPr lang="en-US" altLang="en-US" sz="1100">
                <a:latin typeface="Tahoma" pitchFamily="34" charset="0"/>
                <a:cs typeface="Angsana New" pitchFamily="18" charset="-34"/>
              </a:rPr>
              <a:pPr eaLnBrk="1" hangingPunct="1"/>
              <a:t>38</a:t>
            </a:fld>
            <a:endParaRPr lang="th-TH" altLang="en-US" sz="1100">
              <a:latin typeface="Tahoma" pitchFamily="34" charset="0"/>
              <a:cs typeface="Angsana New" pitchFamily="18" charset="-34"/>
            </a:endParaRPr>
          </a:p>
        </p:txBody>
      </p:sp>
      <p:sp>
        <p:nvSpPr>
          <p:cNvPr id="33798" name="AutoShape 5">
            <a:extLst>
              <a:ext uri="{FF2B5EF4-FFF2-40B4-BE49-F238E27FC236}"/>
            </a:extLst>
          </p:cNvPr>
          <p:cNvSpPr>
            <a:spLocks noChangeArrowheads="1"/>
          </p:cNvSpPr>
          <p:nvPr/>
        </p:nvSpPr>
        <p:spPr bwMode="auto">
          <a:xfrm>
            <a:off x="2743200" y="4624388"/>
            <a:ext cx="1195388" cy="352425"/>
          </a:xfrm>
          <a:prstGeom prst="rightArrow">
            <a:avLst>
              <a:gd name="adj1" fmla="val 50000"/>
              <a:gd name="adj2" fmla="val 85000"/>
            </a:avLst>
          </a:prstGeom>
          <a:solidFill>
            <a:schemeClr val="accent1"/>
          </a:solidFill>
          <a:ln w="1270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pSp>
        <p:nvGrpSpPr>
          <p:cNvPr id="24583" name="Group 11"/>
          <p:cNvGrpSpPr>
            <a:grpSpLocks/>
          </p:cNvGrpSpPr>
          <p:nvPr/>
        </p:nvGrpSpPr>
        <p:grpSpPr bwMode="auto">
          <a:xfrm>
            <a:off x="914400" y="4202113"/>
            <a:ext cx="1125538" cy="1196975"/>
            <a:chOff x="624" y="2688"/>
            <a:chExt cx="768" cy="816"/>
          </a:xfrm>
        </p:grpSpPr>
        <p:sp>
          <p:nvSpPr>
            <p:cNvPr id="33804" name="Oval 7">
              <a:extLst>
                <a:ext uri="{FF2B5EF4-FFF2-40B4-BE49-F238E27FC236}"/>
              </a:extLst>
            </p:cNvPr>
            <p:cNvSpPr>
              <a:spLocks noChangeArrowheads="1"/>
            </p:cNvSpPr>
            <p:nvPr/>
          </p:nvSpPr>
          <p:spPr bwMode="auto">
            <a:xfrm rot="65218">
              <a:off x="624" y="2688"/>
              <a:ext cx="768" cy="816"/>
            </a:xfrm>
            <a:prstGeom prst="ellipse">
              <a:avLst/>
            </a:prstGeom>
            <a:solidFill>
              <a:srgbClr val="FFFF99"/>
            </a:solidFill>
            <a:ln w="952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33805" name="Oval 8">
              <a:extLst>
                <a:ext uri="{FF2B5EF4-FFF2-40B4-BE49-F238E27FC236}"/>
              </a:extLst>
            </p:cNvPr>
            <p:cNvSpPr>
              <a:spLocks noChangeArrowheads="1"/>
            </p:cNvSpPr>
            <p:nvPr/>
          </p:nvSpPr>
          <p:spPr bwMode="auto">
            <a:xfrm>
              <a:off x="768" y="2976"/>
              <a:ext cx="144" cy="144"/>
            </a:xfrm>
            <a:prstGeom prst="ellipse">
              <a:avLst/>
            </a:prstGeom>
            <a:solidFill>
              <a:schemeClr val="accent1"/>
            </a:solidFill>
            <a:ln w="952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33806" name="Oval 9">
              <a:extLst>
                <a:ext uri="{FF2B5EF4-FFF2-40B4-BE49-F238E27FC236}"/>
              </a:extLst>
            </p:cNvPr>
            <p:cNvSpPr>
              <a:spLocks noChangeArrowheads="1"/>
            </p:cNvSpPr>
            <p:nvPr/>
          </p:nvSpPr>
          <p:spPr bwMode="auto">
            <a:xfrm>
              <a:off x="1104" y="2976"/>
              <a:ext cx="144" cy="144"/>
            </a:xfrm>
            <a:prstGeom prst="ellipse">
              <a:avLst/>
            </a:prstGeom>
            <a:solidFill>
              <a:schemeClr val="accent1"/>
            </a:solidFill>
            <a:ln w="952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33807" name="Arc 10">
              <a:extLst>
                <a:ext uri="{FF2B5EF4-FFF2-40B4-BE49-F238E27FC236}"/>
              </a:extLst>
            </p:cNvPr>
            <p:cNvSpPr>
              <a:spLocks/>
            </p:cNvSpPr>
            <p:nvPr/>
          </p:nvSpPr>
          <p:spPr bwMode="auto">
            <a:xfrm rot="8838032">
              <a:off x="864" y="3169"/>
              <a:ext cx="269" cy="192"/>
            </a:xfrm>
            <a:custGeom>
              <a:avLst/>
              <a:gdLst>
                <a:gd name="T0" fmla="*/ 0 w 30258"/>
                <a:gd name="T1" fmla="*/ 0 h 21600"/>
                <a:gd name="T2" fmla="*/ 0 w 30258"/>
                <a:gd name="T3" fmla="*/ 0 h 21600"/>
                <a:gd name="T4" fmla="*/ 0 w 30258"/>
                <a:gd name="T5" fmla="*/ 0 h 21600"/>
                <a:gd name="T6" fmla="*/ 0 60000 65536"/>
                <a:gd name="T7" fmla="*/ 0 60000 65536"/>
                <a:gd name="T8" fmla="*/ 0 60000 65536"/>
                <a:gd name="T9" fmla="*/ 0 w 30258"/>
                <a:gd name="T10" fmla="*/ 0 h 21600"/>
                <a:gd name="T11" fmla="*/ 30258 w 30258"/>
                <a:gd name="T12" fmla="*/ 21600 h 21600"/>
              </a:gdLst>
              <a:ahLst/>
              <a:cxnLst>
                <a:cxn ang="T6">
                  <a:pos x="T0" y="T1"/>
                </a:cxn>
                <a:cxn ang="T7">
                  <a:pos x="T2" y="T3"/>
                </a:cxn>
                <a:cxn ang="T8">
                  <a:pos x="T4" y="T5"/>
                </a:cxn>
              </a:cxnLst>
              <a:rect l="T9" t="T10" r="T11" b="T12"/>
              <a:pathLst>
                <a:path w="30258" h="21600" fill="none" extrusionOk="0">
                  <a:moveTo>
                    <a:pt x="0" y="1811"/>
                  </a:moveTo>
                  <a:cubicBezTo>
                    <a:pt x="2730" y="616"/>
                    <a:pt x="5677" y="-1"/>
                    <a:pt x="8658" y="0"/>
                  </a:cubicBezTo>
                  <a:cubicBezTo>
                    <a:pt x="20587" y="0"/>
                    <a:pt x="30258" y="9670"/>
                    <a:pt x="30258" y="21600"/>
                  </a:cubicBezTo>
                </a:path>
                <a:path w="30258" h="21600" stroke="0" extrusionOk="0">
                  <a:moveTo>
                    <a:pt x="0" y="1811"/>
                  </a:moveTo>
                  <a:cubicBezTo>
                    <a:pt x="2730" y="616"/>
                    <a:pt x="5677" y="-1"/>
                    <a:pt x="8658" y="0"/>
                  </a:cubicBezTo>
                  <a:cubicBezTo>
                    <a:pt x="20587" y="0"/>
                    <a:pt x="30258" y="9670"/>
                    <a:pt x="30258" y="21600"/>
                  </a:cubicBezTo>
                  <a:lnTo>
                    <a:pt x="8658" y="21600"/>
                  </a:lnTo>
                  <a:close/>
                </a:path>
              </a:pathLst>
            </a:cu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grpSp>
      <p:sp>
        <p:nvSpPr>
          <p:cNvPr id="33800" name="Oval 18">
            <a:extLst>
              <a:ext uri="{FF2B5EF4-FFF2-40B4-BE49-F238E27FC236}"/>
            </a:extLst>
          </p:cNvPr>
          <p:cNvSpPr>
            <a:spLocks noChangeArrowheads="1"/>
          </p:cNvSpPr>
          <p:nvPr/>
        </p:nvSpPr>
        <p:spPr bwMode="auto">
          <a:xfrm rot="65218">
            <a:off x="5205413" y="4202113"/>
            <a:ext cx="1898650" cy="1196975"/>
          </a:xfrm>
          <a:prstGeom prst="ellipse">
            <a:avLst/>
          </a:prstGeom>
          <a:solidFill>
            <a:srgbClr val="FFFF99"/>
          </a:solidFill>
          <a:ln w="952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33801" name="Oval 19">
            <a:extLst>
              <a:ext uri="{FF2B5EF4-FFF2-40B4-BE49-F238E27FC236}"/>
            </a:extLst>
          </p:cNvPr>
          <p:cNvSpPr>
            <a:spLocks noChangeArrowheads="1"/>
          </p:cNvSpPr>
          <p:nvPr/>
        </p:nvSpPr>
        <p:spPr bwMode="auto">
          <a:xfrm>
            <a:off x="5561013" y="4624388"/>
            <a:ext cx="355600" cy="211137"/>
          </a:xfrm>
          <a:prstGeom prst="ellipse">
            <a:avLst/>
          </a:prstGeom>
          <a:solidFill>
            <a:schemeClr val="accent1"/>
          </a:solidFill>
          <a:ln w="952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33802" name="Oval 20">
            <a:extLst>
              <a:ext uri="{FF2B5EF4-FFF2-40B4-BE49-F238E27FC236}"/>
            </a:extLst>
          </p:cNvPr>
          <p:cNvSpPr>
            <a:spLocks noChangeArrowheads="1"/>
          </p:cNvSpPr>
          <p:nvPr/>
        </p:nvSpPr>
        <p:spPr bwMode="auto">
          <a:xfrm>
            <a:off x="6391275" y="4624388"/>
            <a:ext cx="357188" cy="211137"/>
          </a:xfrm>
          <a:prstGeom prst="ellipse">
            <a:avLst/>
          </a:prstGeom>
          <a:solidFill>
            <a:schemeClr val="accent1"/>
          </a:solidFill>
          <a:ln w="952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33803" name="Arc 21">
            <a:extLst>
              <a:ext uri="{FF2B5EF4-FFF2-40B4-BE49-F238E27FC236}"/>
            </a:extLst>
          </p:cNvPr>
          <p:cNvSpPr>
            <a:spLocks/>
          </p:cNvSpPr>
          <p:nvPr/>
        </p:nvSpPr>
        <p:spPr bwMode="auto">
          <a:xfrm rot="9614842">
            <a:off x="5799138" y="4905375"/>
            <a:ext cx="665162" cy="282575"/>
          </a:xfrm>
          <a:custGeom>
            <a:avLst/>
            <a:gdLst>
              <a:gd name="T0" fmla="*/ 0 w 30258"/>
              <a:gd name="T1" fmla="*/ 1013257337 h 21600"/>
              <a:gd name="T2" fmla="*/ 2147483647 w 30258"/>
              <a:gd name="T3" fmla="*/ 2147483647 h 21600"/>
              <a:gd name="T4" fmla="*/ 2147483647 w 30258"/>
              <a:gd name="T5" fmla="*/ 2147483647 h 21600"/>
              <a:gd name="T6" fmla="*/ 0 60000 65536"/>
              <a:gd name="T7" fmla="*/ 0 60000 65536"/>
              <a:gd name="T8" fmla="*/ 0 60000 65536"/>
              <a:gd name="T9" fmla="*/ 0 w 30258"/>
              <a:gd name="T10" fmla="*/ 0 h 21600"/>
              <a:gd name="T11" fmla="*/ 30258 w 30258"/>
              <a:gd name="T12" fmla="*/ 21600 h 21600"/>
            </a:gdLst>
            <a:ahLst/>
            <a:cxnLst>
              <a:cxn ang="T6">
                <a:pos x="T0" y="T1"/>
              </a:cxn>
              <a:cxn ang="T7">
                <a:pos x="T2" y="T3"/>
              </a:cxn>
              <a:cxn ang="T8">
                <a:pos x="T4" y="T5"/>
              </a:cxn>
            </a:cxnLst>
            <a:rect l="T9" t="T10" r="T11" b="T12"/>
            <a:pathLst>
              <a:path w="30258" h="21600" fill="none" extrusionOk="0">
                <a:moveTo>
                  <a:pt x="0" y="1811"/>
                </a:moveTo>
                <a:cubicBezTo>
                  <a:pt x="2730" y="616"/>
                  <a:pt x="5677" y="-1"/>
                  <a:pt x="8658" y="0"/>
                </a:cubicBezTo>
                <a:cubicBezTo>
                  <a:pt x="20587" y="0"/>
                  <a:pt x="30258" y="9670"/>
                  <a:pt x="30258" y="21600"/>
                </a:cubicBezTo>
              </a:path>
              <a:path w="30258" h="21600" stroke="0" extrusionOk="0">
                <a:moveTo>
                  <a:pt x="0" y="1811"/>
                </a:moveTo>
                <a:cubicBezTo>
                  <a:pt x="2730" y="616"/>
                  <a:pt x="5677" y="-1"/>
                  <a:pt x="8658" y="0"/>
                </a:cubicBezTo>
                <a:cubicBezTo>
                  <a:pt x="20587" y="0"/>
                  <a:pt x="30258" y="9670"/>
                  <a:pt x="30258" y="21600"/>
                </a:cubicBezTo>
                <a:lnTo>
                  <a:pt x="8658" y="21600"/>
                </a:lnTo>
                <a:close/>
              </a:path>
            </a:pathLst>
          </a:cu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Scaling (2/5)</a:t>
            </a:r>
            <a:endParaRPr lang="th-TH" altLang="en-US" smtClean="0">
              <a:latin typeface="Arial" pitchFamily="34" charset="0"/>
              <a:cs typeface="Arial" pitchFamily="34" charset="0"/>
            </a:endParaRPr>
          </a:p>
        </p:txBody>
      </p:sp>
      <p:sp>
        <p:nvSpPr>
          <p:cNvPr id="25603" name="Rectangle 3"/>
          <p:cNvSpPr>
            <a:spLocks noGrp="1" noChangeArrowheads="1"/>
          </p:cNvSpPr>
          <p:nvPr>
            <p:ph idx="1"/>
          </p:nvPr>
        </p:nvSpPr>
        <p:spPr/>
        <p:txBody>
          <a:bodyPr/>
          <a:lstStyle/>
          <a:p>
            <a:pPr eaLnBrk="1" hangingPunct="1"/>
            <a:r>
              <a:rPr lang="en-GB" altLang="en-US" b="1" smtClean="0">
                <a:latin typeface="Tms Rmn"/>
              </a:rPr>
              <a:t>uniform</a:t>
            </a:r>
            <a:r>
              <a:rPr lang="en-GB" altLang="en-US" smtClean="0">
                <a:latin typeface="Tms Rmn"/>
              </a:rPr>
              <a:t> scaling is produced when s</a:t>
            </a:r>
            <a:r>
              <a:rPr lang="en-GB" altLang="en-US" baseline="-25000" smtClean="0">
                <a:latin typeface="Tms Rmn"/>
              </a:rPr>
              <a:t>x</a:t>
            </a:r>
            <a:r>
              <a:rPr lang="en-GB" altLang="en-US" smtClean="0">
                <a:latin typeface="Tms Rmn"/>
              </a:rPr>
              <a:t> and s</a:t>
            </a:r>
            <a:r>
              <a:rPr lang="en-GB" altLang="en-US" baseline="-25000" smtClean="0">
                <a:latin typeface="Tms Rmn"/>
              </a:rPr>
              <a:t>y</a:t>
            </a:r>
            <a:r>
              <a:rPr lang="en-GB" altLang="en-US" smtClean="0">
                <a:latin typeface="Tms Rmn"/>
              </a:rPr>
              <a:t> have same value	i.e. 	s</a:t>
            </a:r>
            <a:r>
              <a:rPr lang="en-GB" altLang="en-US" baseline="-25000" smtClean="0">
                <a:latin typeface="Tms Rmn"/>
              </a:rPr>
              <a:t>x</a:t>
            </a:r>
            <a:r>
              <a:rPr lang="en-GB" altLang="en-US" smtClean="0">
                <a:latin typeface="Tms Rmn"/>
              </a:rPr>
              <a:t> = s</a:t>
            </a:r>
            <a:r>
              <a:rPr lang="en-GB" altLang="en-US" baseline="-25000" smtClean="0">
                <a:latin typeface="Tms Rmn"/>
              </a:rPr>
              <a:t>y</a:t>
            </a:r>
            <a:r>
              <a:rPr lang="en-GB" altLang="en-US" smtClean="0">
                <a:latin typeface="Tms Rmn"/>
              </a:rPr>
              <a:t> </a:t>
            </a:r>
          </a:p>
          <a:p>
            <a:pPr eaLnBrk="1" hangingPunct="1"/>
            <a:r>
              <a:rPr lang="en-GB" altLang="en-US" b="1" smtClean="0">
                <a:latin typeface="Tms Rmn"/>
              </a:rPr>
              <a:t>non-uniform</a:t>
            </a:r>
            <a:r>
              <a:rPr lang="en-GB" altLang="en-US" smtClean="0">
                <a:latin typeface="Tms Rmn"/>
              </a:rPr>
              <a:t> scaling is produced when s</a:t>
            </a:r>
            <a:r>
              <a:rPr lang="en-GB" altLang="en-US" baseline="-25000" smtClean="0">
                <a:latin typeface="Tms Rmn"/>
              </a:rPr>
              <a:t>x</a:t>
            </a:r>
            <a:r>
              <a:rPr lang="en-GB" altLang="en-US" smtClean="0">
                <a:latin typeface="Tms Rmn"/>
              </a:rPr>
              <a:t> and s</a:t>
            </a:r>
            <a:r>
              <a:rPr lang="en-GB" altLang="en-US" baseline="-25000" smtClean="0">
                <a:latin typeface="Tms Rmn"/>
              </a:rPr>
              <a:t>x</a:t>
            </a:r>
            <a:r>
              <a:rPr lang="en-GB" altLang="en-US" smtClean="0">
                <a:latin typeface="Tms Rmn"/>
              </a:rPr>
              <a:t> are not equal - e.g. an ellipse from a circle.</a:t>
            </a:r>
          </a:p>
          <a:p>
            <a:pPr lvl="1" eaLnBrk="1" hangingPunct="1"/>
            <a:r>
              <a:rPr lang="en-GB" altLang="en-US" smtClean="0">
                <a:latin typeface="Tms Rmn"/>
              </a:rPr>
              <a:t>i.e.	 s</a:t>
            </a:r>
            <a:r>
              <a:rPr lang="en-GB" altLang="en-US" baseline="-25000" smtClean="0">
                <a:latin typeface="Tms Rmn"/>
              </a:rPr>
              <a:t>x</a:t>
            </a:r>
            <a:r>
              <a:rPr lang="en-GB" altLang="en-US" smtClean="0">
                <a:latin typeface="Tms Rmn"/>
              </a:rPr>
              <a:t> </a:t>
            </a:r>
            <a:r>
              <a:rPr lang="en-GB" altLang="en-US" smtClean="0">
                <a:latin typeface="Tms Rmn"/>
                <a:sym typeface="Symbol" pitchFamily="18" charset="2"/>
              </a:rPr>
              <a:t></a:t>
            </a:r>
            <a:r>
              <a:rPr lang="en-GB" altLang="en-US" smtClean="0">
                <a:latin typeface="Tms Rmn"/>
              </a:rPr>
              <a:t> s</a:t>
            </a:r>
            <a:r>
              <a:rPr lang="en-GB" altLang="en-US" baseline="-25000" smtClean="0">
                <a:latin typeface="Tms Rmn"/>
              </a:rPr>
              <a:t>y</a:t>
            </a:r>
            <a:r>
              <a:rPr lang="en-GB" altLang="en-US" smtClean="0">
                <a:latin typeface="Tms Rmn"/>
              </a:rPr>
              <a:t> </a:t>
            </a:r>
          </a:p>
          <a:p>
            <a:pPr eaLnBrk="1" hangingPunct="1"/>
            <a:endParaRPr lang="th-TH" altLang="en-US" smtClean="0"/>
          </a:p>
          <a:p>
            <a:pPr eaLnBrk="1" hangingPunct="1"/>
            <a:endParaRPr lang="th-TH" altLang="en-US" smtClean="0"/>
          </a:p>
        </p:txBody>
      </p:sp>
      <p:sp>
        <p:nvSpPr>
          <p:cNvPr id="6" name="Date Placeholder 3">
            <a:extLst>
              <a:ext uri="{FF2B5EF4-FFF2-40B4-BE49-F238E27FC236}"/>
            </a:extLst>
          </p:cNvPr>
          <p:cNvSpPr>
            <a:spLocks noGrp="1"/>
          </p:cNvSpPr>
          <p:nvPr>
            <p:ph type="dt" sz="quarter" idx="10"/>
          </p:nvPr>
        </p:nvSpPr>
        <p:spPr/>
        <p:txBody>
          <a:bodyPr/>
          <a:lstStyle/>
          <a:p>
            <a:pPr>
              <a:defRPr/>
            </a:pPr>
            <a:fld id="{DC361B25-4F85-4D69-BC95-A07465AB29E4}" type="datetime4">
              <a:rPr lang="en-US"/>
              <a:pPr>
                <a:defRPr/>
              </a:pPr>
              <a:t>June 11, 2022</a:t>
            </a:fld>
            <a:endParaRPr lang="th-TH"/>
          </a:p>
        </p:txBody>
      </p:sp>
      <p:sp>
        <p:nvSpPr>
          <p:cNvPr id="8" name="Slide Number Placeholder 5">
            <a:extLst>
              <a:ext uri="{FF2B5EF4-FFF2-40B4-BE49-F238E27FC236}"/>
            </a:extLst>
          </p:cNvPr>
          <p:cNvSpPr>
            <a:spLocks noGrp="1"/>
          </p:cNvSpPr>
          <p:nvPr>
            <p:ph type="sldNum" sz="quarter" idx="12"/>
          </p:nvPr>
        </p:nvSpPr>
        <p:spPr/>
        <p:txBody>
          <a:bodyPr/>
          <a:lstStyle/>
          <a:p>
            <a:pPr eaLnBrk="1" hangingPunct="1"/>
            <a:fld id="{1F37BF4C-969B-45F1-AB34-C0A257E17757}" type="slidenum">
              <a:rPr lang="en-US" altLang="en-US" sz="1100">
                <a:latin typeface="Tahoma" pitchFamily="34" charset="0"/>
                <a:cs typeface="Angsana New" pitchFamily="18" charset="-34"/>
              </a:rPr>
              <a:pPr eaLnBrk="1" hangingPunct="1"/>
              <a:t>39</a:t>
            </a:fld>
            <a:endParaRPr lang="th-TH" altLang="en-US" sz="1100">
              <a:latin typeface="Tahoma" pitchFamily="34" charset="0"/>
              <a:cs typeface="Angsana New" pitchFamily="18" charset="-34"/>
            </a:endParaRPr>
          </a:p>
        </p:txBody>
      </p:sp>
      <p:pic>
        <p:nvPicPr>
          <p:cNvPr id="25606" name="Picture 4"/>
          <p:cNvPicPr>
            <a:picLocks noChangeArrowheads="1"/>
          </p:cNvPicPr>
          <p:nvPr/>
        </p:nvPicPr>
        <p:blipFill>
          <a:blip r:embed="rId2" cstate="print"/>
          <a:srcRect/>
          <a:stretch>
            <a:fillRect/>
          </a:stretch>
        </p:blipFill>
        <p:spPr bwMode="auto">
          <a:xfrm>
            <a:off x="2532063" y="3990975"/>
            <a:ext cx="3646487" cy="1325563"/>
          </a:xfrm>
          <a:prstGeom prst="rect">
            <a:avLst/>
          </a:prstGeom>
          <a:noFill/>
          <a:ln w="12700">
            <a:noFill/>
            <a:miter lim="800000"/>
            <a:headEnd/>
            <a:tailEnd/>
          </a:ln>
        </p:spPr>
      </p:pic>
      <p:sp>
        <p:nvSpPr>
          <p:cNvPr id="34823" name="Rectangle 5">
            <a:extLst>
              <a:ext uri="{FF2B5EF4-FFF2-40B4-BE49-F238E27FC236}"/>
            </a:extLst>
          </p:cNvPr>
          <p:cNvSpPr>
            <a:spLocks noChangeArrowheads="1"/>
          </p:cNvSpPr>
          <p:nvPr/>
        </p:nvSpPr>
        <p:spPr bwMode="auto">
          <a:xfrm>
            <a:off x="2743200" y="5610225"/>
            <a:ext cx="3146425"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spcBef>
                <a:spcPct val="20000"/>
              </a:spcBef>
              <a:defRPr/>
            </a:pPr>
            <a:r>
              <a:rPr lang="en-US" altLang="en-US" sz="2215" b="1">
                <a:solidFill>
                  <a:schemeClr val="tx1"/>
                </a:solidFill>
                <a:latin typeface="Arial" panose="020B0604020202020204" pitchFamily="34" charset="0"/>
                <a:cs typeface="Arial" panose="020B0604020202020204" pitchFamily="34" charset="0"/>
              </a:rPr>
              <a:t>x</a:t>
            </a:r>
            <a:r>
              <a:rPr lang="en-US" altLang="en-US" sz="2215" b="1" baseline="-25000">
                <a:solidFill>
                  <a:schemeClr val="tx1"/>
                </a:solidFill>
                <a:latin typeface="Arial" panose="020B0604020202020204" pitchFamily="34" charset="0"/>
                <a:cs typeface="Arial" panose="020B0604020202020204" pitchFamily="34" charset="0"/>
              </a:rPr>
              <a:t>2</a:t>
            </a:r>
            <a:r>
              <a:rPr lang="en-US" altLang="en-US" sz="2215" b="1">
                <a:solidFill>
                  <a:schemeClr val="tx1"/>
                </a:solidFill>
                <a:latin typeface="Arial" panose="020B0604020202020204" pitchFamily="34" charset="0"/>
                <a:cs typeface="Arial" panose="020B0604020202020204" pitchFamily="34" charset="0"/>
              </a:rPr>
              <a:t> = s</a:t>
            </a:r>
            <a:r>
              <a:rPr lang="en-US" altLang="en-US" sz="2215" b="1" baseline="-25000">
                <a:solidFill>
                  <a:schemeClr val="tx1"/>
                </a:solidFill>
                <a:latin typeface="Arial" panose="020B0604020202020204" pitchFamily="34" charset="0"/>
                <a:cs typeface="Arial" panose="020B0604020202020204" pitchFamily="34" charset="0"/>
              </a:rPr>
              <a:t>x</a:t>
            </a:r>
            <a:r>
              <a:rPr lang="en-US" altLang="en-US" sz="2215" b="1">
                <a:solidFill>
                  <a:schemeClr val="tx1"/>
                </a:solidFill>
                <a:latin typeface="Arial" panose="020B0604020202020204" pitchFamily="34" charset="0"/>
                <a:cs typeface="Arial" panose="020B0604020202020204" pitchFamily="34" charset="0"/>
              </a:rPr>
              <a:t>x</a:t>
            </a:r>
            <a:r>
              <a:rPr lang="en-US" altLang="en-US" sz="2215" b="1" baseline="-25000">
                <a:solidFill>
                  <a:schemeClr val="tx1"/>
                </a:solidFill>
                <a:latin typeface="Arial" panose="020B0604020202020204" pitchFamily="34" charset="0"/>
                <a:cs typeface="Arial" panose="020B0604020202020204" pitchFamily="34" charset="0"/>
              </a:rPr>
              <a:t>1</a:t>
            </a:r>
            <a:r>
              <a:rPr lang="en-US" altLang="en-US" sz="2215" b="1">
                <a:solidFill>
                  <a:schemeClr val="tx1"/>
                </a:solidFill>
                <a:latin typeface="Arial" panose="020B0604020202020204" pitchFamily="34" charset="0"/>
                <a:cs typeface="Arial" panose="020B0604020202020204" pitchFamily="34" charset="0"/>
              </a:rPr>
              <a:t>	y</a:t>
            </a:r>
            <a:r>
              <a:rPr lang="en-US" altLang="en-US" sz="2215" b="1" baseline="-25000">
                <a:solidFill>
                  <a:schemeClr val="tx1"/>
                </a:solidFill>
                <a:latin typeface="Arial" panose="020B0604020202020204" pitchFamily="34" charset="0"/>
                <a:cs typeface="Arial" panose="020B0604020202020204" pitchFamily="34" charset="0"/>
              </a:rPr>
              <a:t>2</a:t>
            </a:r>
            <a:r>
              <a:rPr lang="en-US" altLang="en-US" sz="2215" b="1">
                <a:solidFill>
                  <a:schemeClr val="tx1"/>
                </a:solidFill>
                <a:latin typeface="Arial" panose="020B0604020202020204" pitchFamily="34" charset="0"/>
                <a:cs typeface="Arial" panose="020B0604020202020204" pitchFamily="34" charset="0"/>
              </a:rPr>
              <a:t> = s</a:t>
            </a:r>
            <a:r>
              <a:rPr lang="en-US" altLang="en-US" sz="2215" b="1" baseline="-25000">
                <a:solidFill>
                  <a:schemeClr val="tx1"/>
                </a:solidFill>
                <a:latin typeface="Arial" panose="020B0604020202020204" pitchFamily="34" charset="0"/>
                <a:cs typeface="Arial" panose="020B0604020202020204" pitchFamily="34" charset="0"/>
              </a:rPr>
              <a:t>y</a:t>
            </a:r>
            <a:r>
              <a:rPr lang="en-US" altLang="en-US" sz="2215" b="1">
                <a:solidFill>
                  <a:schemeClr val="tx1"/>
                </a:solidFill>
                <a:latin typeface="Arial" panose="020B0604020202020204" pitchFamily="34" charset="0"/>
                <a:cs typeface="Arial" panose="020B0604020202020204" pitchFamily="34" charset="0"/>
              </a:rPr>
              <a:t>y</a:t>
            </a:r>
            <a:r>
              <a:rPr lang="en-US" altLang="en-US" sz="2215" b="1" baseline="-25000">
                <a:solidFill>
                  <a:schemeClr val="tx1"/>
                </a:solidFill>
                <a:latin typeface="Arial" panose="020B0604020202020204" pitchFamily="34" charset="0"/>
                <a:cs typeface="Arial" panose="020B0604020202020204" pitchFamily="34" charset="0"/>
              </a:rPr>
              <a:t>1</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Elements of VR</a:t>
            </a:r>
            <a:endParaRPr lang="en-US" dirty="0"/>
          </a:p>
        </p:txBody>
      </p:sp>
      <p:sp>
        <p:nvSpPr>
          <p:cNvPr id="3" name="Content Placeholder 2"/>
          <p:cNvSpPr>
            <a:spLocks noGrp="1"/>
          </p:cNvSpPr>
          <p:nvPr>
            <p:ph idx="1"/>
          </p:nvPr>
        </p:nvSpPr>
        <p:spPr/>
        <p:txBody>
          <a:bodyPr/>
          <a:lstStyle/>
          <a:p>
            <a:pPr algn="just">
              <a:buNone/>
            </a:pPr>
            <a:r>
              <a:rPr lang="en-US" sz="2400" dirty="0" smtClean="0"/>
              <a:t>In book</a:t>
            </a:r>
            <a:r>
              <a:rPr lang="en-US" sz="2400" dirty="0" smtClean="0"/>
              <a:t>, </a:t>
            </a:r>
            <a:r>
              <a:rPr lang="en-US" sz="2400" i="1" dirty="0" smtClean="0"/>
              <a:t>Understanding Virtual Reality, Interface, Application, and Design</a:t>
            </a:r>
            <a:r>
              <a:rPr lang="en-US" sz="2400" dirty="0" smtClean="0"/>
              <a:t>, William R. Sherman, and Alan B. Craig, define 4 key elements of virtual reality experience</a:t>
            </a:r>
            <a:r>
              <a:rPr lang="en-US" sz="2400" dirty="0" smtClean="0"/>
              <a:t>:</a:t>
            </a:r>
            <a:endParaRPr lang="en-US" sz="2400" dirty="0" smtClean="0"/>
          </a:p>
        </p:txBody>
      </p:sp>
      <p:pic>
        <p:nvPicPr>
          <p:cNvPr id="5" name="Picture 4" descr="The-key-elements-of-virtual-reality-as-described-by-Sherman-and-Craig-2003.png"/>
          <p:cNvPicPr>
            <a:picLocks noChangeAspect="1"/>
          </p:cNvPicPr>
          <p:nvPr/>
        </p:nvPicPr>
        <p:blipFill>
          <a:blip r:embed="rId2" cstate="print"/>
          <a:stretch>
            <a:fillRect/>
          </a:stretch>
        </p:blipFill>
        <p:spPr>
          <a:xfrm>
            <a:off x="1371600" y="2872292"/>
            <a:ext cx="6858000" cy="398570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Scaling (3/5)</a:t>
            </a:r>
            <a:endParaRPr lang="th-TH" altLang="en-US" smtClean="0">
              <a:latin typeface="Arial" pitchFamily="34" charset="0"/>
              <a:cs typeface="Arial" pitchFamily="34" charset="0"/>
            </a:endParaRPr>
          </a:p>
        </p:txBody>
      </p:sp>
      <p:sp>
        <p:nvSpPr>
          <p:cNvPr id="7178" name="Rectangle 1027">
            <a:extLst>
              <a:ext uri="{FF2B5EF4-FFF2-40B4-BE49-F238E27FC236}"/>
            </a:extLst>
          </p:cNvPr>
          <p:cNvSpPr>
            <a:spLocks noGrp="1" noChangeArrowheads="1"/>
          </p:cNvSpPr>
          <p:nvPr>
            <p:ph idx="1"/>
          </p:nvPr>
        </p:nvSpPr>
        <p:spPr>
          <a:xfrm>
            <a:off x="703263" y="1741488"/>
            <a:ext cx="2601912" cy="1335087"/>
          </a:xfrm>
        </p:spPr>
        <p:txBody>
          <a:bodyPr/>
          <a:lstStyle/>
          <a:p>
            <a:pPr eaLnBrk="1" hangingPunct="1">
              <a:buFont typeface="Wingdings" panose="05000000000000000000" pitchFamily="2" charset="2"/>
              <a:buNone/>
              <a:defRPr/>
            </a:pPr>
            <a:r>
              <a:rPr lang="en-GB" altLang="en-US" sz="2215"/>
              <a:t>Simple scaling - relative to (0,0)</a:t>
            </a:r>
          </a:p>
          <a:p>
            <a:pPr eaLnBrk="1" hangingPunct="1">
              <a:defRPr/>
            </a:pPr>
            <a:r>
              <a:rPr lang="en-GB" altLang="en-US" sz="2215"/>
              <a:t>General form:</a:t>
            </a:r>
          </a:p>
        </p:txBody>
      </p:sp>
      <p:sp>
        <p:nvSpPr>
          <p:cNvPr id="29" name="Date Placeholder 3">
            <a:extLst>
              <a:ext uri="{FF2B5EF4-FFF2-40B4-BE49-F238E27FC236}"/>
            </a:extLst>
          </p:cNvPr>
          <p:cNvSpPr>
            <a:spLocks noGrp="1"/>
          </p:cNvSpPr>
          <p:nvPr>
            <p:ph type="dt" sz="quarter" idx="10"/>
          </p:nvPr>
        </p:nvSpPr>
        <p:spPr/>
        <p:txBody>
          <a:bodyPr/>
          <a:lstStyle/>
          <a:p>
            <a:pPr>
              <a:defRPr/>
            </a:pPr>
            <a:fld id="{9FC266A5-72D5-4951-98D5-E7801D5C4E64}" type="datetime4">
              <a:rPr lang="en-US"/>
              <a:pPr>
                <a:defRPr/>
              </a:pPr>
              <a:t>June 11, 2022</a:t>
            </a:fld>
            <a:endParaRPr lang="th-TH"/>
          </a:p>
        </p:txBody>
      </p:sp>
      <p:sp>
        <p:nvSpPr>
          <p:cNvPr id="31" name="Slide Number Placeholder 5">
            <a:extLst>
              <a:ext uri="{FF2B5EF4-FFF2-40B4-BE49-F238E27FC236}"/>
            </a:extLst>
          </p:cNvPr>
          <p:cNvSpPr>
            <a:spLocks noGrp="1"/>
          </p:cNvSpPr>
          <p:nvPr>
            <p:ph type="sldNum" sz="quarter" idx="12"/>
          </p:nvPr>
        </p:nvSpPr>
        <p:spPr/>
        <p:txBody>
          <a:bodyPr/>
          <a:lstStyle/>
          <a:p>
            <a:pPr eaLnBrk="1" hangingPunct="1"/>
            <a:fld id="{307FE61D-DDC3-4C45-A48B-48D0BCFBDBC7}" type="slidenum">
              <a:rPr lang="en-US" altLang="en-US" sz="1100">
                <a:latin typeface="Tahoma" pitchFamily="34" charset="0"/>
                <a:cs typeface="Angsana New" pitchFamily="18" charset="-34"/>
              </a:rPr>
              <a:pPr eaLnBrk="1" hangingPunct="1"/>
              <a:t>40</a:t>
            </a:fld>
            <a:endParaRPr lang="th-TH" altLang="en-US" sz="1100">
              <a:latin typeface="Tahoma" pitchFamily="34" charset="0"/>
              <a:cs typeface="Angsana New" pitchFamily="18" charset="-34"/>
            </a:endParaRPr>
          </a:p>
        </p:txBody>
      </p:sp>
      <p:graphicFrame>
        <p:nvGraphicFramePr>
          <p:cNvPr id="26630" name="Object 1024"/>
          <p:cNvGraphicFramePr>
            <a:graphicFrameLocks noChangeAspect="1"/>
          </p:cNvGraphicFramePr>
          <p:nvPr/>
        </p:nvGraphicFramePr>
        <p:xfrm>
          <a:off x="1125538" y="3148013"/>
          <a:ext cx="1476375" cy="963612"/>
        </p:xfrm>
        <a:graphic>
          <a:graphicData uri="http://schemas.openxmlformats.org/presentationml/2006/ole">
            <p:oleObj spid="_x0000_s26630" name="Equation" r:id="rId3" imgW="1028520" imgH="672840" progId="Equation.3">
              <p:embed/>
            </p:oleObj>
          </a:graphicData>
        </a:graphic>
      </p:graphicFrame>
      <p:grpSp>
        <p:nvGrpSpPr>
          <p:cNvPr id="26631" name="Group 1040"/>
          <p:cNvGrpSpPr>
            <a:grpSpLocks/>
          </p:cNvGrpSpPr>
          <p:nvPr/>
        </p:nvGrpSpPr>
        <p:grpSpPr bwMode="auto">
          <a:xfrm>
            <a:off x="3798888" y="1881188"/>
            <a:ext cx="4479925" cy="1406525"/>
            <a:chOff x="2400" y="1104"/>
            <a:chExt cx="3058" cy="960"/>
          </a:xfrm>
        </p:grpSpPr>
        <p:sp>
          <p:nvSpPr>
            <p:cNvPr id="7191" name="AutoShape 1030">
              <a:extLst>
                <a:ext uri="{FF2B5EF4-FFF2-40B4-BE49-F238E27FC236}"/>
              </a:extLst>
            </p:cNvPr>
            <p:cNvSpPr>
              <a:spLocks noChangeArrowheads="1"/>
            </p:cNvSpPr>
            <p:nvPr/>
          </p:nvSpPr>
          <p:spPr bwMode="auto">
            <a:xfrm>
              <a:off x="3216" y="1488"/>
              <a:ext cx="816" cy="241"/>
            </a:xfrm>
            <a:prstGeom prst="rightArrow">
              <a:avLst>
                <a:gd name="adj1" fmla="val 50000"/>
                <a:gd name="adj2" fmla="val 85000"/>
              </a:avLst>
            </a:prstGeom>
            <a:solidFill>
              <a:schemeClr val="accent1"/>
            </a:solidFill>
            <a:ln w="1270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7192" name="Line 1031">
              <a:extLst>
                <a:ext uri="{FF2B5EF4-FFF2-40B4-BE49-F238E27FC236}"/>
              </a:extLst>
            </p:cNvPr>
            <p:cNvSpPr>
              <a:spLocks noChangeShapeType="1"/>
            </p:cNvSpPr>
            <p:nvPr/>
          </p:nvSpPr>
          <p:spPr bwMode="auto">
            <a:xfrm>
              <a:off x="2400" y="1104"/>
              <a:ext cx="1" cy="9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7193" name="Line 1032">
              <a:extLst>
                <a:ext uri="{FF2B5EF4-FFF2-40B4-BE49-F238E27FC236}"/>
              </a:extLst>
            </p:cNvPr>
            <p:cNvSpPr>
              <a:spLocks noChangeShapeType="1"/>
            </p:cNvSpPr>
            <p:nvPr/>
          </p:nvSpPr>
          <p:spPr bwMode="auto">
            <a:xfrm>
              <a:off x="2400" y="2064"/>
              <a:ext cx="91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7194" name="Line 1033">
              <a:extLst>
                <a:ext uri="{FF2B5EF4-FFF2-40B4-BE49-F238E27FC236}"/>
              </a:extLst>
            </p:cNvPr>
            <p:cNvSpPr>
              <a:spLocks noChangeShapeType="1"/>
            </p:cNvSpPr>
            <p:nvPr/>
          </p:nvSpPr>
          <p:spPr bwMode="auto">
            <a:xfrm>
              <a:off x="2592" y="1728"/>
              <a:ext cx="0" cy="0"/>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26649" name="Object 1029"/>
            <p:cNvGraphicFramePr>
              <a:graphicFrameLocks noChangeAspect="1"/>
            </p:cNvGraphicFramePr>
            <p:nvPr/>
          </p:nvGraphicFramePr>
          <p:xfrm>
            <a:off x="2400" y="1440"/>
            <a:ext cx="689" cy="255"/>
          </p:xfrm>
          <a:graphic>
            <a:graphicData uri="http://schemas.openxmlformats.org/presentationml/2006/ole">
              <p:oleObj spid="_x0000_s26649" name="Equation" r:id="rId4" imgW="545760" imgH="203040" progId="Equation.3">
                <p:embed/>
              </p:oleObj>
            </a:graphicData>
          </a:graphic>
        </p:graphicFrame>
        <p:sp>
          <p:nvSpPr>
            <p:cNvPr id="7195" name="Line 1035">
              <a:extLst>
                <a:ext uri="{FF2B5EF4-FFF2-40B4-BE49-F238E27FC236}"/>
              </a:extLst>
            </p:cNvPr>
            <p:cNvSpPr>
              <a:spLocks noChangeShapeType="1"/>
            </p:cNvSpPr>
            <p:nvPr/>
          </p:nvSpPr>
          <p:spPr bwMode="auto">
            <a:xfrm>
              <a:off x="4320" y="1104"/>
              <a:ext cx="1" cy="96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7196" name="Line 1036">
              <a:extLst>
                <a:ext uri="{FF2B5EF4-FFF2-40B4-BE49-F238E27FC236}"/>
              </a:extLst>
            </p:cNvPr>
            <p:cNvSpPr>
              <a:spLocks noChangeShapeType="1"/>
            </p:cNvSpPr>
            <p:nvPr/>
          </p:nvSpPr>
          <p:spPr bwMode="auto">
            <a:xfrm>
              <a:off x="4320" y="2064"/>
              <a:ext cx="911"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7197" name="Line 1037">
              <a:extLst>
                <a:ext uri="{FF2B5EF4-FFF2-40B4-BE49-F238E27FC236}"/>
              </a:extLst>
            </p:cNvPr>
            <p:cNvSpPr>
              <a:spLocks noChangeShapeType="1"/>
            </p:cNvSpPr>
            <p:nvPr/>
          </p:nvSpPr>
          <p:spPr bwMode="auto">
            <a:xfrm>
              <a:off x="4704" y="1584"/>
              <a:ext cx="0" cy="0"/>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26653" name="Object 1030"/>
            <p:cNvGraphicFramePr>
              <a:graphicFrameLocks noChangeAspect="1"/>
            </p:cNvGraphicFramePr>
            <p:nvPr/>
          </p:nvGraphicFramePr>
          <p:xfrm>
            <a:off x="4656" y="1296"/>
            <a:ext cx="802" cy="255"/>
          </p:xfrm>
          <a:graphic>
            <a:graphicData uri="http://schemas.openxmlformats.org/presentationml/2006/ole">
              <p:oleObj spid="_x0000_s26653" name="Equation" r:id="rId5" imgW="634680" imgH="203040" progId="Equation.3">
                <p:embed/>
              </p:oleObj>
            </a:graphicData>
          </a:graphic>
        </p:graphicFrame>
        <p:sp>
          <p:nvSpPr>
            <p:cNvPr id="7198" name="Line 1039">
              <a:extLst>
                <a:ext uri="{FF2B5EF4-FFF2-40B4-BE49-F238E27FC236}"/>
              </a:extLst>
            </p:cNvPr>
            <p:cNvSpPr>
              <a:spLocks noChangeShapeType="1"/>
            </p:cNvSpPr>
            <p:nvPr/>
          </p:nvSpPr>
          <p:spPr bwMode="auto">
            <a:xfrm>
              <a:off x="4512" y="1728"/>
              <a:ext cx="0" cy="0"/>
            </a:xfrm>
            <a:prstGeom prst="line">
              <a:avLst/>
            </a:prstGeom>
            <a:noFill/>
            <a:ln w="12700">
              <a:solidFill>
                <a:schemeClr val="folHlink"/>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pSp>
      <p:sp>
        <p:nvSpPr>
          <p:cNvPr id="7182" name="AutoShape 1042">
            <a:extLst>
              <a:ext uri="{FF2B5EF4-FFF2-40B4-BE49-F238E27FC236}"/>
            </a:extLst>
          </p:cNvPr>
          <p:cNvSpPr>
            <a:spLocks noChangeArrowheads="1"/>
          </p:cNvSpPr>
          <p:nvPr/>
        </p:nvSpPr>
        <p:spPr bwMode="auto">
          <a:xfrm>
            <a:off x="5133975" y="4835525"/>
            <a:ext cx="1266825" cy="352425"/>
          </a:xfrm>
          <a:prstGeom prst="rightArrow">
            <a:avLst>
              <a:gd name="adj1" fmla="val 50000"/>
              <a:gd name="adj2" fmla="val 90000"/>
            </a:avLst>
          </a:prstGeom>
          <a:solidFill>
            <a:schemeClr val="accent1"/>
          </a:solidFill>
          <a:ln w="1270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7183" name="Line 1043">
            <a:extLst>
              <a:ext uri="{FF2B5EF4-FFF2-40B4-BE49-F238E27FC236}"/>
            </a:extLst>
          </p:cNvPr>
          <p:cNvSpPr>
            <a:spLocks noChangeShapeType="1"/>
          </p:cNvSpPr>
          <p:nvPr/>
        </p:nvSpPr>
        <p:spPr bwMode="auto">
          <a:xfrm>
            <a:off x="3727450" y="4202113"/>
            <a:ext cx="1588" cy="14081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7184" name="Line 1044">
            <a:extLst>
              <a:ext uri="{FF2B5EF4-FFF2-40B4-BE49-F238E27FC236}"/>
            </a:extLst>
          </p:cNvPr>
          <p:cNvSpPr>
            <a:spLocks noChangeShapeType="1"/>
          </p:cNvSpPr>
          <p:nvPr/>
        </p:nvSpPr>
        <p:spPr bwMode="auto">
          <a:xfrm>
            <a:off x="3727450" y="5610225"/>
            <a:ext cx="1336675"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7185" name="Line 1045">
            <a:extLst>
              <a:ext uri="{FF2B5EF4-FFF2-40B4-BE49-F238E27FC236}"/>
            </a:extLst>
          </p:cNvPr>
          <p:cNvSpPr>
            <a:spLocks noChangeShapeType="1"/>
          </p:cNvSpPr>
          <p:nvPr/>
        </p:nvSpPr>
        <p:spPr bwMode="auto">
          <a:xfrm>
            <a:off x="4010025" y="4905375"/>
            <a:ext cx="280988" cy="493713"/>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26636" name="Object 1025"/>
          <p:cNvGraphicFramePr>
            <a:graphicFrameLocks noChangeAspect="1"/>
          </p:cNvGraphicFramePr>
          <p:nvPr/>
        </p:nvGraphicFramePr>
        <p:xfrm>
          <a:off x="3798888" y="4484688"/>
          <a:ext cx="915987" cy="373062"/>
        </p:xfrm>
        <a:graphic>
          <a:graphicData uri="http://schemas.openxmlformats.org/presentationml/2006/ole">
            <p:oleObj spid="_x0000_s26636" name="Equation" r:id="rId6" imgW="495000" imgH="203040" progId="Equation.3">
              <p:embed/>
            </p:oleObj>
          </a:graphicData>
        </a:graphic>
      </p:graphicFrame>
      <p:graphicFrame>
        <p:nvGraphicFramePr>
          <p:cNvPr id="26637" name="Object 1026"/>
          <p:cNvGraphicFramePr>
            <a:graphicFrameLocks noChangeAspect="1"/>
          </p:cNvGraphicFramePr>
          <p:nvPr/>
        </p:nvGraphicFramePr>
        <p:xfrm>
          <a:off x="4360863" y="5257800"/>
          <a:ext cx="914400" cy="373063"/>
        </p:xfrm>
        <a:graphic>
          <a:graphicData uri="http://schemas.openxmlformats.org/presentationml/2006/ole">
            <p:oleObj spid="_x0000_s26637" name="Equation" r:id="rId7" imgW="495000" imgH="203040" progId="Equation.3">
              <p:embed/>
            </p:oleObj>
          </a:graphicData>
        </a:graphic>
      </p:graphicFrame>
      <p:sp>
        <p:nvSpPr>
          <p:cNvPr id="7186" name="Line 1048">
            <a:extLst>
              <a:ext uri="{FF2B5EF4-FFF2-40B4-BE49-F238E27FC236}"/>
            </a:extLst>
          </p:cNvPr>
          <p:cNvSpPr>
            <a:spLocks noChangeShapeType="1"/>
          </p:cNvSpPr>
          <p:nvPr/>
        </p:nvSpPr>
        <p:spPr bwMode="auto">
          <a:xfrm>
            <a:off x="6611938" y="4202113"/>
            <a:ext cx="1587" cy="140811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7187" name="Line 1049">
            <a:extLst>
              <a:ext uri="{FF2B5EF4-FFF2-40B4-BE49-F238E27FC236}"/>
            </a:extLst>
          </p:cNvPr>
          <p:cNvSpPr>
            <a:spLocks noChangeShapeType="1"/>
          </p:cNvSpPr>
          <p:nvPr/>
        </p:nvSpPr>
        <p:spPr bwMode="auto">
          <a:xfrm>
            <a:off x="6611938" y="5610225"/>
            <a:ext cx="1336675"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7188" name="Line 1050">
            <a:extLst>
              <a:ext uri="{FF2B5EF4-FFF2-40B4-BE49-F238E27FC236}"/>
            </a:extLst>
          </p:cNvPr>
          <p:cNvSpPr>
            <a:spLocks noChangeShapeType="1"/>
          </p:cNvSpPr>
          <p:nvPr/>
        </p:nvSpPr>
        <p:spPr bwMode="auto">
          <a:xfrm>
            <a:off x="7173913" y="4905375"/>
            <a:ext cx="703262" cy="493713"/>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26641" name="Object 1027"/>
          <p:cNvGraphicFramePr>
            <a:graphicFrameLocks noChangeAspect="1"/>
          </p:cNvGraphicFramePr>
          <p:nvPr/>
        </p:nvGraphicFramePr>
        <p:xfrm>
          <a:off x="6657975" y="4484688"/>
          <a:ext cx="965200" cy="373062"/>
        </p:xfrm>
        <a:graphic>
          <a:graphicData uri="http://schemas.openxmlformats.org/presentationml/2006/ole">
            <p:oleObj spid="_x0000_s26641" name="Equation" r:id="rId8" imgW="520560" imgH="203040" progId="Equation.3">
              <p:embed/>
            </p:oleObj>
          </a:graphicData>
        </a:graphic>
      </p:graphicFrame>
      <p:graphicFrame>
        <p:nvGraphicFramePr>
          <p:cNvPr id="26642" name="Object 1028"/>
          <p:cNvGraphicFramePr>
            <a:graphicFrameLocks noChangeAspect="1"/>
          </p:cNvGraphicFramePr>
          <p:nvPr/>
        </p:nvGraphicFramePr>
        <p:xfrm>
          <a:off x="7913688" y="5257800"/>
          <a:ext cx="984250" cy="373063"/>
        </p:xfrm>
        <a:graphic>
          <a:graphicData uri="http://schemas.openxmlformats.org/presentationml/2006/ole">
            <p:oleObj spid="_x0000_s26642" name="Equation" r:id="rId9" imgW="533160" imgH="203040" progId="Equation.3">
              <p:embed/>
            </p:oleObj>
          </a:graphicData>
        </a:graphic>
      </p:graphicFrame>
      <p:sp>
        <p:nvSpPr>
          <p:cNvPr id="7189" name="Line 1053">
            <a:extLst>
              <a:ext uri="{FF2B5EF4-FFF2-40B4-BE49-F238E27FC236}"/>
            </a:extLst>
          </p:cNvPr>
          <p:cNvSpPr>
            <a:spLocks noChangeShapeType="1"/>
          </p:cNvSpPr>
          <p:nvPr/>
        </p:nvSpPr>
        <p:spPr bwMode="auto">
          <a:xfrm>
            <a:off x="6823075" y="4905375"/>
            <a:ext cx="280988" cy="493713"/>
          </a:xfrm>
          <a:prstGeom prst="line">
            <a:avLst/>
          </a:prstGeom>
          <a:noFill/>
          <a:ln w="12700">
            <a:solidFill>
              <a:schemeClr val="folHlink"/>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7190" name="Rectangle 1054">
            <a:extLst>
              <a:ext uri="{FF2B5EF4-FFF2-40B4-BE49-F238E27FC236}"/>
            </a:extLst>
          </p:cNvPr>
          <p:cNvSpPr>
            <a:spLocks noChangeArrowheads="1"/>
          </p:cNvSpPr>
          <p:nvPr/>
        </p:nvSpPr>
        <p:spPr bwMode="auto">
          <a:xfrm>
            <a:off x="703263" y="4695825"/>
            <a:ext cx="2586037"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spcBef>
                <a:spcPct val="20000"/>
              </a:spcBef>
              <a:buClr>
                <a:schemeClr val="tx1"/>
              </a:buClr>
            </a:pPr>
            <a:r>
              <a:rPr lang="en-GB" altLang="en-US" sz="2200">
                <a:latin typeface="Arial" pitchFamily="34" charset="0"/>
                <a:cs typeface="Arial" pitchFamily="34" charset="0"/>
              </a:rPr>
              <a:t>Ex: s</a:t>
            </a:r>
            <a:r>
              <a:rPr lang="en-GB" altLang="en-US" sz="2200" baseline="-25000">
                <a:latin typeface="Arial" pitchFamily="34" charset="0"/>
                <a:cs typeface="Arial" pitchFamily="34" charset="0"/>
              </a:rPr>
              <a:t>x</a:t>
            </a:r>
            <a:r>
              <a:rPr lang="en-GB" altLang="en-US" sz="2200">
                <a:latin typeface="Arial" pitchFamily="34" charset="0"/>
                <a:cs typeface="Arial" pitchFamily="34" charset="0"/>
              </a:rPr>
              <a:t> = 2 and s</a:t>
            </a:r>
            <a:r>
              <a:rPr lang="en-GB" altLang="en-US" sz="2200" baseline="-25000">
                <a:latin typeface="Arial" pitchFamily="34" charset="0"/>
                <a:cs typeface="Arial" pitchFamily="34" charset="0"/>
              </a:rPr>
              <a:t>y</a:t>
            </a:r>
            <a:r>
              <a:rPr lang="en-GB" altLang="en-US" sz="2200">
                <a:latin typeface="Arial" pitchFamily="34" charset="0"/>
                <a:cs typeface="Arial" pitchFamily="34" charset="0"/>
              </a:rPr>
              <a:t>=1</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Scaling (4/5)</a:t>
            </a:r>
            <a:endParaRPr lang="th-TH" altLang="en-US" smtClean="0">
              <a:latin typeface="Arial" pitchFamily="34" charset="0"/>
              <a:cs typeface="Arial" pitchFamily="34" charset="0"/>
            </a:endParaRPr>
          </a:p>
        </p:txBody>
      </p:sp>
      <p:sp>
        <p:nvSpPr>
          <p:cNvPr id="37894" name="Rectangle 3">
            <a:extLst>
              <a:ext uri="{FF2B5EF4-FFF2-40B4-BE49-F238E27FC236}"/>
            </a:extLst>
          </p:cNvPr>
          <p:cNvSpPr>
            <a:spLocks noGrp="1" noChangeArrowheads="1"/>
          </p:cNvSpPr>
          <p:nvPr>
            <p:ph idx="1"/>
          </p:nvPr>
        </p:nvSpPr>
        <p:spPr/>
        <p:txBody>
          <a:bodyPr rtlCol="0">
            <a:normAutofit/>
          </a:bodyPr>
          <a:lstStyle/>
          <a:p>
            <a:pPr eaLnBrk="1" fontAlgn="auto" hangingPunct="1">
              <a:lnSpc>
                <a:spcPct val="80000"/>
              </a:lnSpc>
              <a:spcAft>
                <a:spcPts val="0"/>
              </a:spcAft>
              <a:defRPr/>
            </a:pPr>
            <a:r>
              <a:rPr lang="en-US" sz="2585"/>
              <a:t>If the point (x</a:t>
            </a:r>
            <a:r>
              <a:rPr lang="en-US" sz="2585" baseline="-25000"/>
              <a:t>f</a:t>
            </a:r>
            <a:r>
              <a:rPr lang="en-US" sz="2585"/>
              <a:t>,y</a:t>
            </a:r>
            <a:r>
              <a:rPr lang="en-US" sz="2585" baseline="-25000"/>
              <a:t>f</a:t>
            </a:r>
            <a:r>
              <a:rPr lang="en-US" sz="2585"/>
              <a:t>) is to be the fixed point, the transformation is:</a:t>
            </a:r>
            <a:br>
              <a:rPr lang="en-US" sz="2585"/>
            </a:br>
            <a:r>
              <a:rPr lang="en-US" sz="2585"/>
              <a:t/>
            </a:r>
            <a:br>
              <a:rPr lang="en-US" sz="2585"/>
            </a:br>
            <a:r>
              <a:rPr lang="en-US" sz="2585"/>
              <a:t>            x'  =  x</a:t>
            </a:r>
            <a:r>
              <a:rPr lang="en-US" sz="2585" baseline="-25000"/>
              <a:t>f</a:t>
            </a:r>
            <a:r>
              <a:rPr lang="en-US" sz="2585"/>
              <a:t> + (x - x</a:t>
            </a:r>
            <a:r>
              <a:rPr lang="en-US" sz="2585" baseline="-25000"/>
              <a:t>f</a:t>
            </a:r>
            <a:r>
              <a:rPr lang="en-US" sz="2585"/>
              <a:t>) S</a:t>
            </a:r>
            <a:r>
              <a:rPr lang="en-US" sz="2585" baseline="-25000"/>
              <a:t>x</a:t>
            </a:r>
            <a:r>
              <a:rPr lang="en-US" sz="2585"/>
              <a:t/>
            </a:r>
            <a:br>
              <a:rPr lang="en-US" sz="2585"/>
            </a:br>
            <a:r>
              <a:rPr lang="en-US" sz="2585"/>
              <a:t>            y'  =  y</a:t>
            </a:r>
            <a:r>
              <a:rPr lang="en-US" sz="2585" baseline="-25000"/>
              <a:t>f</a:t>
            </a:r>
            <a:r>
              <a:rPr lang="en-US" sz="2585"/>
              <a:t> + (y - y</a:t>
            </a:r>
            <a:r>
              <a:rPr lang="en-US" sz="2585" baseline="-25000"/>
              <a:t>f</a:t>
            </a:r>
            <a:r>
              <a:rPr lang="en-US" sz="2585"/>
              <a:t>) S</a:t>
            </a:r>
            <a:r>
              <a:rPr lang="en-US" sz="2585" baseline="-25000"/>
              <a:t>y</a:t>
            </a:r>
            <a:br>
              <a:rPr lang="en-US" sz="2585" baseline="-25000"/>
            </a:br>
            <a:r>
              <a:rPr lang="en-US" sz="2585"/>
              <a:t/>
            </a:r>
            <a:br>
              <a:rPr lang="en-US" sz="2585"/>
            </a:br>
            <a:r>
              <a:rPr lang="en-US" sz="2585"/>
              <a:t>This can be rearranged to give:</a:t>
            </a:r>
            <a:br>
              <a:rPr lang="en-US" sz="2585"/>
            </a:br>
            <a:r>
              <a:rPr lang="en-US" sz="2585"/>
              <a:t/>
            </a:r>
            <a:br>
              <a:rPr lang="en-US" sz="2585"/>
            </a:br>
            <a:r>
              <a:rPr lang="en-US" sz="2585"/>
              <a:t>            x'  =  x S</a:t>
            </a:r>
            <a:r>
              <a:rPr lang="en-US" sz="2585" baseline="-25000"/>
              <a:t>x</a:t>
            </a:r>
            <a:r>
              <a:rPr lang="en-US" sz="2585"/>
              <a:t>  +  (1 - S</a:t>
            </a:r>
            <a:r>
              <a:rPr lang="en-US" sz="2585" baseline="-25000"/>
              <a:t>x</a:t>
            </a:r>
            <a:r>
              <a:rPr lang="en-US" sz="2585"/>
              <a:t>) x</a:t>
            </a:r>
            <a:r>
              <a:rPr lang="en-US" sz="2585" baseline="-25000"/>
              <a:t>f</a:t>
            </a:r>
            <a:r>
              <a:rPr lang="en-US" sz="2585"/>
              <a:t/>
            </a:r>
            <a:br>
              <a:rPr lang="en-US" sz="2585"/>
            </a:br>
            <a:r>
              <a:rPr lang="en-US" sz="2585"/>
              <a:t>            y'  =  y S</a:t>
            </a:r>
            <a:r>
              <a:rPr lang="en-US" sz="2585" baseline="-25000"/>
              <a:t>y</a:t>
            </a:r>
            <a:r>
              <a:rPr lang="en-US" sz="2585"/>
              <a:t>  +  (1 - S</a:t>
            </a:r>
            <a:r>
              <a:rPr lang="en-US" sz="2585" baseline="-25000"/>
              <a:t>y</a:t>
            </a:r>
            <a:r>
              <a:rPr lang="en-US" sz="2585"/>
              <a:t>) y</a:t>
            </a:r>
            <a:r>
              <a:rPr lang="en-US" sz="2585" baseline="-25000"/>
              <a:t>f</a:t>
            </a:r>
            <a:br>
              <a:rPr lang="en-US" sz="2585" baseline="-25000"/>
            </a:br>
            <a:r>
              <a:rPr lang="en-US" sz="2585"/>
              <a:t/>
            </a:r>
            <a:br>
              <a:rPr lang="en-US" sz="2585"/>
            </a:br>
            <a:r>
              <a:rPr lang="en-US" sz="2585"/>
              <a:t>which is a combination of a scaling about the origin and a translation.</a:t>
            </a:r>
            <a:endParaRPr lang="th-TH" sz="2585"/>
          </a:p>
          <a:p>
            <a:pPr eaLnBrk="1" fontAlgn="auto" hangingPunct="1">
              <a:lnSpc>
                <a:spcPct val="80000"/>
              </a:lnSpc>
              <a:spcAft>
                <a:spcPts val="0"/>
              </a:spcAft>
              <a:defRPr/>
            </a:pPr>
            <a:endParaRPr lang="th-TH" sz="2585"/>
          </a:p>
        </p:txBody>
      </p:sp>
      <p:sp>
        <p:nvSpPr>
          <p:cNvPr id="4" name="Date Placeholder 3">
            <a:extLst>
              <a:ext uri="{FF2B5EF4-FFF2-40B4-BE49-F238E27FC236}"/>
            </a:extLst>
          </p:cNvPr>
          <p:cNvSpPr>
            <a:spLocks noGrp="1"/>
          </p:cNvSpPr>
          <p:nvPr>
            <p:ph type="dt" sz="quarter" idx="10"/>
          </p:nvPr>
        </p:nvSpPr>
        <p:spPr/>
        <p:txBody>
          <a:bodyPr/>
          <a:lstStyle/>
          <a:p>
            <a:pPr>
              <a:defRPr/>
            </a:pPr>
            <a:fld id="{E9922C27-59C3-423D-99BE-DBAF397D5881}" type="datetime4">
              <a:rPr lang="en-US"/>
              <a:pPr>
                <a:defRPr/>
              </a:pPr>
              <a:t>June 11, 2022</a:t>
            </a:fld>
            <a:endParaRPr lang="th-TH"/>
          </a:p>
        </p:txBody>
      </p:sp>
      <p:sp>
        <p:nvSpPr>
          <p:cNvPr id="6" name="Slide Number Placeholder 5">
            <a:extLst>
              <a:ext uri="{FF2B5EF4-FFF2-40B4-BE49-F238E27FC236}"/>
            </a:extLst>
          </p:cNvPr>
          <p:cNvSpPr>
            <a:spLocks noGrp="1"/>
          </p:cNvSpPr>
          <p:nvPr>
            <p:ph type="sldNum" sz="quarter" idx="12"/>
          </p:nvPr>
        </p:nvSpPr>
        <p:spPr/>
        <p:txBody>
          <a:bodyPr/>
          <a:lstStyle/>
          <a:p>
            <a:pPr eaLnBrk="1" hangingPunct="1"/>
            <a:fld id="{F97DA915-4425-4A32-8BAA-DBF93DAA15C0}" type="slidenum">
              <a:rPr lang="en-US" altLang="en-US" sz="1100">
                <a:latin typeface="Tahoma" pitchFamily="34" charset="0"/>
                <a:cs typeface="Angsana New" pitchFamily="18" charset="-34"/>
              </a:rPr>
              <a:pPr eaLnBrk="1" hangingPunct="1"/>
              <a:t>41</a:t>
            </a:fld>
            <a:endParaRPr lang="th-TH" altLang="en-US" sz="1100">
              <a:latin typeface="Tahoma" pitchFamily="34" charset="0"/>
              <a:cs typeface="Angsana New" pitchFamily="18" charset="-34"/>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Scaling (5/5)</a:t>
            </a:r>
            <a:endParaRPr lang="th-TH" altLang="en-US" smtClean="0">
              <a:latin typeface="Arial" pitchFamily="34" charset="0"/>
              <a:cs typeface="Arial" pitchFamily="34" charset="0"/>
            </a:endParaRPr>
          </a:p>
        </p:txBody>
      </p:sp>
      <p:sp>
        <p:nvSpPr>
          <p:cNvPr id="5" name="Date Placeholder 2">
            <a:extLst>
              <a:ext uri="{FF2B5EF4-FFF2-40B4-BE49-F238E27FC236}"/>
            </a:extLst>
          </p:cNvPr>
          <p:cNvSpPr>
            <a:spLocks noGrp="1"/>
          </p:cNvSpPr>
          <p:nvPr>
            <p:ph type="dt" sz="quarter" idx="10"/>
          </p:nvPr>
        </p:nvSpPr>
        <p:spPr/>
        <p:txBody>
          <a:bodyPr/>
          <a:lstStyle/>
          <a:p>
            <a:pPr>
              <a:defRPr/>
            </a:pPr>
            <a:fld id="{B5051AFC-9ED7-46CB-ACDB-A52651D18AA1}" type="datetime4">
              <a:rPr lang="en-US"/>
              <a:pPr>
                <a:defRPr/>
              </a:pPr>
              <a:t>June 11, 2022</a:t>
            </a:fld>
            <a:endParaRPr lang="th-TH"/>
          </a:p>
        </p:txBody>
      </p:sp>
      <p:sp>
        <p:nvSpPr>
          <p:cNvPr id="7" name="Slide Number Placeholder 4">
            <a:extLst>
              <a:ext uri="{FF2B5EF4-FFF2-40B4-BE49-F238E27FC236}"/>
            </a:extLst>
          </p:cNvPr>
          <p:cNvSpPr>
            <a:spLocks noGrp="1"/>
          </p:cNvSpPr>
          <p:nvPr>
            <p:ph type="sldNum" sz="quarter" idx="12"/>
          </p:nvPr>
        </p:nvSpPr>
        <p:spPr/>
        <p:txBody>
          <a:bodyPr/>
          <a:lstStyle/>
          <a:p>
            <a:pPr eaLnBrk="1" hangingPunct="1"/>
            <a:fld id="{9F232340-ED3C-4A3C-9C5B-D960B0090EA6}" type="slidenum">
              <a:rPr lang="en-US" altLang="en-US" sz="1100">
                <a:latin typeface="Tahoma" pitchFamily="34" charset="0"/>
                <a:cs typeface="Angsana New" pitchFamily="18" charset="-34"/>
              </a:rPr>
              <a:pPr eaLnBrk="1" hangingPunct="1"/>
              <a:t>42</a:t>
            </a:fld>
            <a:endParaRPr lang="th-TH" altLang="en-US" sz="1100">
              <a:latin typeface="Tahoma" pitchFamily="34" charset="0"/>
              <a:cs typeface="Angsana New" pitchFamily="18" charset="-34"/>
            </a:endParaRPr>
          </a:p>
        </p:txBody>
      </p:sp>
      <p:graphicFrame>
        <p:nvGraphicFramePr>
          <p:cNvPr id="28677" name="Object 1024"/>
          <p:cNvGraphicFramePr>
            <a:graphicFrameLocks/>
          </p:cNvGraphicFramePr>
          <p:nvPr/>
        </p:nvGraphicFramePr>
        <p:xfrm>
          <a:off x="280988" y="2303463"/>
          <a:ext cx="4210050" cy="2803525"/>
        </p:xfrm>
        <a:graphic>
          <a:graphicData uri="http://schemas.openxmlformats.org/presentationml/2006/ole">
            <p:oleObj spid="_x0000_s28677" name="CorelDRAW! 4.0 Graphic" r:id="rId3" imgW="6372000" imgH="3838320" progId="CDraw4">
              <p:embed/>
            </p:oleObj>
          </a:graphicData>
        </a:graphic>
      </p:graphicFrame>
      <p:graphicFrame>
        <p:nvGraphicFramePr>
          <p:cNvPr id="28678" name="Object 1025"/>
          <p:cNvGraphicFramePr>
            <a:graphicFrameLocks/>
          </p:cNvGraphicFramePr>
          <p:nvPr/>
        </p:nvGraphicFramePr>
        <p:xfrm>
          <a:off x="4713288" y="2233613"/>
          <a:ext cx="4210050" cy="2803525"/>
        </p:xfrm>
        <a:graphic>
          <a:graphicData uri="http://schemas.openxmlformats.org/presentationml/2006/ole">
            <p:oleObj spid="_x0000_s28678" name="CorelDRAW! 4.0 Graphic" r:id="rId4" imgW="6416640" imgH="3784320" progId="CDraw4">
              <p:embed/>
            </p:oleObj>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smtClean="0"/>
              <a:t>Transformation as Matrices</a:t>
            </a:r>
            <a:endParaRPr lang="th-TH" altLang="en-US" smtClean="0"/>
          </a:p>
        </p:txBody>
      </p:sp>
      <p:sp>
        <p:nvSpPr>
          <p:cNvPr id="7" name="Date Placeholder 2">
            <a:extLst>
              <a:ext uri="{FF2B5EF4-FFF2-40B4-BE49-F238E27FC236}"/>
            </a:extLst>
          </p:cNvPr>
          <p:cNvSpPr>
            <a:spLocks noGrp="1"/>
          </p:cNvSpPr>
          <p:nvPr>
            <p:ph type="dt" sz="quarter" idx="10"/>
          </p:nvPr>
        </p:nvSpPr>
        <p:spPr/>
        <p:txBody>
          <a:bodyPr/>
          <a:lstStyle/>
          <a:p>
            <a:pPr>
              <a:defRPr/>
            </a:pPr>
            <a:fld id="{1178BEE7-0ABB-43F9-A539-E9C28D47E9A4}" type="datetime4">
              <a:rPr lang="en-US"/>
              <a:pPr>
                <a:defRPr/>
              </a:pPr>
              <a:t>June 11, 2022</a:t>
            </a:fld>
            <a:endParaRPr lang="th-TH"/>
          </a:p>
        </p:txBody>
      </p:sp>
      <p:sp>
        <p:nvSpPr>
          <p:cNvPr id="9" name="Slide Number Placeholder 4">
            <a:extLst>
              <a:ext uri="{FF2B5EF4-FFF2-40B4-BE49-F238E27FC236}"/>
            </a:extLst>
          </p:cNvPr>
          <p:cNvSpPr>
            <a:spLocks noGrp="1"/>
          </p:cNvSpPr>
          <p:nvPr>
            <p:ph type="sldNum" sz="quarter" idx="12"/>
          </p:nvPr>
        </p:nvSpPr>
        <p:spPr/>
        <p:txBody>
          <a:bodyPr/>
          <a:lstStyle/>
          <a:p>
            <a:pPr eaLnBrk="1" hangingPunct="1"/>
            <a:fld id="{7B2AA1BE-9D9B-437B-AE5E-CB8F72BF57C6}" type="slidenum">
              <a:rPr lang="en-US" altLang="en-US" sz="1100">
                <a:latin typeface="Tahoma" pitchFamily="34" charset="0"/>
                <a:cs typeface="Angsana New" pitchFamily="18" charset="-34"/>
              </a:rPr>
              <a:pPr eaLnBrk="1" hangingPunct="1"/>
              <a:t>43</a:t>
            </a:fld>
            <a:endParaRPr lang="th-TH" altLang="en-US" sz="1100">
              <a:latin typeface="Tahoma" pitchFamily="34" charset="0"/>
              <a:cs typeface="Angsana New" pitchFamily="18" charset="-34"/>
            </a:endParaRPr>
          </a:p>
        </p:txBody>
      </p:sp>
      <p:sp>
        <p:nvSpPr>
          <p:cNvPr id="9224" name="Rectangle 3">
            <a:extLst>
              <a:ext uri="{FF2B5EF4-FFF2-40B4-BE49-F238E27FC236}"/>
            </a:extLst>
          </p:cNvPr>
          <p:cNvSpPr>
            <a:spLocks noChangeArrowheads="1"/>
          </p:cNvSpPr>
          <p:nvPr/>
        </p:nvSpPr>
        <p:spPr bwMode="auto">
          <a:xfrm>
            <a:off x="422275" y="2125663"/>
            <a:ext cx="3516313" cy="3798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marL="342900" indent="-342900"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spcBef>
                <a:spcPct val="20000"/>
              </a:spcBef>
              <a:buClr>
                <a:schemeClr val="folHlink"/>
              </a:buClr>
              <a:buSzPct val="60000"/>
              <a:buFont typeface="Wingdings" panose="05000000000000000000" pitchFamily="2" charset="2"/>
              <a:buNone/>
              <a:defRPr/>
            </a:pPr>
            <a:r>
              <a:rPr lang="en-US" altLang="en-US" sz="1846">
                <a:solidFill>
                  <a:srgbClr val="990033"/>
                </a:solidFill>
                <a:latin typeface="Arial" panose="020B0604020202020204" pitchFamily="34" charset="0"/>
                <a:cs typeface="Arial" panose="020B0604020202020204" pitchFamily="34" charset="0"/>
              </a:rPr>
              <a:t>Scale:</a:t>
            </a:r>
          </a:p>
          <a:p>
            <a:pPr eaLnBrk="1" hangingPunct="1">
              <a:spcBef>
                <a:spcPct val="20000"/>
              </a:spcBef>
              <a:buClr>
                <a:schemeClr val="folHlink"/>
              </a:buClr>
              <a:buSzPct val="60000"/>
              <a:buFont typeface="Wingdings" panose="05000000000000000000" pitchFamily="2" charset="2"/>
              <a:buNone/>
              <a:defRPr/>
            </a:pPr>
            <a:r>
              <a:rPr lang="en-US" altLang="en-US" sz="1846" b="1">
                <a:solidFill>
                  <a:srgbClr val="990033"/>
                </a:solidFill>
                <a:latin typeface="Arial" panose="020B0604020202020204" pitchFamily="34" charset="0"/>
                <a:cs typeface="Arial" panose="020B0604020202020204" pitchFamily="34" charset="0"/>
              </a:rPr>
              <a:t>x’ = s</a:t>
            </a:r>
            <a:r>
              <a:rPr lang="en-US" altLang="en-US" sz="1846" b="1" baseline="-25000">
                <a:solidFill>
                  <a:srgbClr val="990033"/>
                </a:solidFill>
                <a:latin typeface="Arial" panose="020B0604020202020204" pitchFamily="34" charset="0"/>
                <a:cs typeface="Arial" panose="020B0604020202020204" pitchFamily="34" charset="0"/>
              </a:rPr>
              <a:t>x</a:t>
            </a:r>
            <a:r>
              <a:rPr lang="en-US" altLang="en-US" sz="1846" b="1">
                <a:solidFill>
                  <a:srgbClr val="990033"/>
                </a:solidFill>
                <a:latin typeface="Arial" panose="020B0604020202020204" pitchFamily="34" charset="0"/>
                <a:cs typeface="Arial" panose="020B0604020202020204" pitchFamily="34" charset="0"/>
              </a:rPr>
              <a:t>x</a:t>
            </a:r>
          </a:p>
          <a:p>
            <a:pPr eaLnBrk="1" hangingPunct="1">
              <a:spcBef>
                <a:spcPct val="20000"/>
              </a:spcBef>
              <a:buClr>
                <a:schemeClr val="folHlink"/>
              </a:buClr>
              <a:buSzPct val="60000"/>
              <a:buFont typeface="Wingdings" panose="05000000000000000000" pitchFamily="2" charset="2"/>
              <a:buNone/>
              <a:defRPr/>
            </a:pPr>
            <a:r>
              <a:rPr lang="en-US" altLang="en-US" sz="1846" b="1">
                <a:solidFill>
                  <a:srgbClr val="990033"/>
                </a:solidFill>
                <a:latin typeface="Arial" panose="020B0604020202020204" pitchFamily="34" charset="0"/>
                <a:cs typeface="Arial" panose="020B0604020202020204" pitchFamily="34" charset="0"/>
              </a:rPr>
              <a:t>y’ = s</a:t>
            </a:r>
            <a:r>
              <a:rPr lang="en-US" altLang="en-US" sz="1846" b="1" baseline="-25000">
                <a:solidFill>
                  <a:srgbClr val="990033"/>
                </a:solidFill>
                <a:latin typeface="Arial" panose="020B0604020202020204" pitchFamily="34" charset="0"/>
                <a:cs typeface="Arial" panose="020B0604020202020204" pitchFamily="34" charset="0"/>
              </a:rPr>
              <a:t>y</a:t>
            </a:r>
            <a:r>
              <a:rPr lang="en-US" altLang="en-US" sz="1846" b="1">
                <a:solidFill>
                  <a:srgbClr val="990033"/>
                </a:solidFill>
                <a:latin typeface="Arial" panose="020B0604020202020204" pitchFamily="34" charset="0"/>
                <a:cs typeface="Arial" panose="020B0604020202020204" pitchFamily="34" charset="0"/>
              </a:rPr>
              <a:t>y</a:t>
            </a:r>
          </a:p>
          <a:p>
            <a:pPr eaLnBrk="1" hangingPunct="1">
              <a:spcBef>
                <a:spcPct val="20000"/>
              </a:spcBef>
              <a:buClr>
                <a:schemeClr val="folHlink"/>
              </a:buClr>
              <a:buSzPct val="60000"/>
              <a:buFont typeface="Wingdings" panose="05000000000000000000" pitchFamily="2" charset="2"/>
              <a:buNone/>
              <a:defRPr/>
            </a:pPr>
            <a:endParaRPr lang="en-US" altLang="en-US" sz="1662">
              <a:solidFill>
                <a:srgbClr val="990033"/>
              </a:solidFill>
              <a:latin typeface="Arial" panose="020B0604020202020204" pitchFamily="34" charset="0"/>
              <a:cs typeface="Arial" panose="020B0604020202020204" pitchFamily="34" charset="0"/>
            </a:endParaRPr>
          </a:p>
          <a:p>
            <a:pPr eaLnBrk="1" hangingPunct="1">
              <a:spcBef>
                <a:spcPct val="20000"/>
              </a:spcBef>
              <a:buClr>
                <a:schemeClr val="folHlink"/>
              </a:buClr>
              <a:buSzPct val="60000"/>
              <a:buFont typeface="Wingdings" panose="05000000000000000000" pitchFamily="2" charset="2"/>
              <a:buNone/>
              <a:defRPr/>
            </a:pPr>
            <a:r>
              <a:rPr lang="en-US" altLang="en-US" sz="1846">
                <a:solidFill>
                  <a:srgbClr val="990033"/>
                </a:solidFill>
                <a:latin typeface="Arial" panose="020B0604020202020204" pitchFamily="34" charset="0"/>
                <a:cs typeface="Arial" panose="020B0604020202020204" pitchFamily="34" charset="0"/>
              </a:rPr>
              <a:t>Rotation:</a:t>
            </a:r>
          </a:p>
          <a:p>
            <a:pPr eaLnBrk="1" hangingPunct="1">
              <a:spcBef>
                <a:spcPct val="20000"/>
              </a:spcBef>
              <a:buClr>
                <a:schemeClr val="folHlink"/>
              </a:buClr>
              <a:buSzPct val="60000"/>
              <a:buFont typeface="Wingdings" panose="05000000000000000000" pitchFamily="2" charset="2"/>
              <a:buNone/>
              <a:defRPr/>
            </a:pPr>
            <a:r>
              <a:rPr lang="en-US" altLang="en-US" sz="1846" b="1">
                <a:solidFill>
                  <a:srgbClr val="990033"/>
                </a:solidFill>
                <a:latin typeface="Arial" panose="020B0604020202020204" pitchFamily="34" charset="0"/>
                <a:cs typeface="Arial" panose="020B0604020202020204" pitchFamily="34" charset="0"/>
              </a:rPr>
              <a:t>x’ = xcos</a:t>
            </a:r>
            <a:r>
              <a:rPr lang="en-US" altLang="en-US" sz="1846" b="1">
                <a:solidFill>
                  <a:srgbClr val="990033"/>
                </a:solidFill>
                <a:latin typeface="Arial" panose="020B0604020202020204" pitchFamily="34" charset="0"/>
                <a:cs typeface="Arial" panose="020B0604020202020204" pitchFamily="34" charset="0"/>
                <a:sym typeface="Symbol" panose="05050102010706020507" pitchFamily="18" charset="2"/>
              </a:rPr>
              <a:t></a:t>
            </a:r>
            <a:r>
              <a:rPr lang="en-US" altLang="en-US" sz="1846" b="1">
                <a:solidFill>
                  <a:srgbClr val="990033"/>
                </a:solidFill>
                <a:latin typeface="Arial" panose="020B0604020202020204" pitchFamily="34" charset="0"/>
                <a:cs typeface="Arial" panose="020B0604020202020204" pitchFamily="34" charset="0"/>
              </a:rPr>
              <a:t> - ysin </a:t>
            </a:r>
            <a:r>
              <a:rPr lang="en-US" altLang="en-US" sz="1846" b="1">
                <a:solidFill>
                  <a:srgbClr val="990033"/>
                </a:solidFill>
                <a:latin typeface="Arial" panose="020B0604020202020204" pitchFamily="34" charset="0"/>
                <a:cs typeface="Arial" panose="020B0604020202020204" pitchFamily="34" charset="0"/>
                <a:sym typeface="Symbol" panose="05050102010706020507" pitchFamily="18" charset="2"/>
              </a:rPr>
              <a:t></a:t>
            </a:r>
            <a:endParaRPr lang="en-US" altLang="en-US" sz="1846">
              <a:solidFill>
                <a:srgbClr val="990033"/>
              </a:solidFill>
              <a:latin typeface="Arial" panose="020B0604020202020204" pitchFamily="34" charset="0"/>
              <a:cs typeface="Arial" panose="020B0604020202020204" pitchFamily="34" charset="0"/>
            </a:endParaRPr>
          </a:p>
          <a:p>
            <a:pPr eaLnBrk="1" hangingPunct="1">
              <a:spcBef>
                <a:spcPct val="20000"/>
              </a:spcBef>
              <a:buClr>
                <a:schemeClr val="folHlink"/>
              </a:buClr>
              <a:buSzPct val="60000"/>
              <a:buFont typeface="Wingdings" panose="05000000000000000000" pitchFamily="2" charset="2"/>
              <a:buNone/>
              <a:defRPr/>
            </a:pPr>
            <a:r>
              <a:rPr lang="en-US" altLang="en-US" sz="1846" b="1">
                <a:solidFill>
                  <a:srgbClr val="990033"/>
                </a:solidFill>
                <a:latin typeface="Arial" panose="020B0604020202020204" pitchFamily="34" charset="0"/>
                <a:cs typeface="Arial" panose="020B0604020202020204" pitchFamily="34" charset="0"/>
              </a:rPr>
              <a:t>y’ = xsin </a:t>
            </a:r>
            <a:r>
              <a:rPr lang="en-US" altLang="en-US" sz="1846" b="1">
                <a:solidFill>
                  <a:srgbClr val="990033"/>
                </a:solidFill>
                <a:latin typeface="Arial" panose="020B0604020202020204" pitchFamily="34" charset="0"/>
                <a:cs typeface="Arial" panose="020B0604020202020204" pitchFamily="34" charset="0"/>
                <a:sym typeface="Symbol" panose="05050102010706020507" pitchFamily="18" charset="2"/>
              </a:rPr>
              <a:t></a:t>
            </a:r>
            <a:r>
              <a:rPr lang="en-US" altLang="en-US" sz="1846" b="1">
                <a:solidFill>
                  <a:srgbClr val="990033"/>
                </a:solidFill>
                <a:latin typeface="Arial" panose="020B0604020202020204" pitchFamily="34" charset="0"/>
                <a:cs typeface="Arial" panose="020B0604020202020204" pitchFamily="34" charset="0"/>
              </a:rPr>
              <a:t> + ycos </a:t>
            </a:r>
            <a:r>
              <a:rPr lang="en-US" altLang="en-US" sz="1846" b="1">
                <a:solidFill>
                  <a:srgbClr val="990033"/>
                </a:solidFill>
                <a:latin typeface="Arial" panose="020B0604020202020204" pitchFamily="34" charset="0"/>
                <a:cs typeface="Arial" panose="020B0604020202020204" pitchFamily="34" charset="0"/>
                <a:sym typeface="Symbol" panose="05050102010706020507" pitchFamily="18" charset="2"/>
              </a:rPr>
              <a:t></a:t>
            </a:r>
            <a:endParaRPr lang="en-US" altLang="en-US" sz="1662">
              <a:solidFill>
                <a:srgbClr val="990033"/>
              </a:solidFill>
              <a:latin typeface="Arial" panose="020B0604020202020204" pitchFamily="34" charset="0"/>
              <a:cs typeface="Arial" panose="020B0604020202020204" pitchFamily="34" charset="0"/>
            </a:endParaRPr>
          </a:p>
          <a:p>
            <a:pPr eaLnBrk="1" hangingPunct="1">
              <a:spcBef>
                <a:spcPct val="20000"/>
              </a:spcBef>
              <a:buClr>
                <a:schemeClr val="folHlink"/>
              </a:buClr>
              <a:buSzPct val="60000"/>
              <a:buFont typeface="Wingdings" panose="05000000000000000000" pitchFamily="2" charset="2"/>
              <a:buNone/>
              <a:defRPr/>
            </a:pPr>
            <a:endParaRPr lang="en-US" altLang="en-US" sz="1662">
              <a:solidFill>
                <a:srgbClr val="990033"/>
              </a:solidFill>
              <a:latin typeface="Arial" panose="020B0604020202020204" pitchFamily="34" charset="0"/>
              <a:cs typeface="Arial" panose="020B0604020202020204" pitchFamily="34" charset="0"/>
            </a:endParaRPr>
          </a:p>
          <a:p>
            <a:pPr eaLnBrk="1" hangingPunct="1">
              <a:spcBef>
                <a:spcPct val="20000"/>
              </a:spcBef>
              <a:buClr>
                <a:schemeClr val="folHlink"/>
              </a:buClr>
              <a:buSzPct val="60000"/>
              <a:buFont typeface="Wingdings" panose="05000000000000000000" pitchFamily="2" charset="2"/>
              <a:buNone/>
              <a:defRPr/>
            </a:pPr>
            <a:r>
              <a:rPr lang="en-US" altLang="en-US" sz="1846">
                <a:solidFill>
                  <a:srgbClr val="990033"/>
                </a:solidFill>
                <a:latin typeface="Arial" panose="020B0604020202020204" pitchFamily="34" charset="0"/>
                <a:cs typeface="Arial" panose="020B0604020202020204" pitchFamily="34" charset="0"/>
              </a:rPr>
              <a:t>Translation:</a:t>
            </a:r>
          </a:p>
          <a:p>
            <a:pPr eaLnBrk="1" hangingPunct="1">
              <a:spcBef>
                <a:spcPct val="20000"/>
              </a:spcBef>
              <a:buClr>
                <a:schemeClr val="folHlink"/>
              </a:buClr>
              <a:buSzPct val="60000"/>
              <a:buFont typeface="Wingdings" panose="05000000000000000000" pitchFamily="2" charset="2"/>
              <a:buNone/>
              <a:defRPr/>
            </a:pPr>
            <a:r>
              <a:rPr lang="en-US" altLang="en-US" sz="1846" b="1">
                <a:solidFill>
                  <a:srgbClr val="990033"/>
                </a:solidFill>
                <a:latin typeface="Arial" panose="020B0604020202020204" pitchFamily="34" charset="0"/>
                <a:cs typeface="Arial" panose="020B0604020202020204" pitchFamily="34" charset="0"/>
              </a:rPr>
              <a:t>x’ = x + t</a:t>
            </a:r>
            <a:r>
              <a:rPr lang="en-US" altLang="en-US" sz="1846" b="1" baseline="-25000">
                <a:solidFill>
                  <a:srgbClr val="990033"/>
                </a:solidFill>
                <a:latin typeface="Arial" panose="020B0604020202020204" pitchFamily="34" charset="0"/>
                <a:cs typeface="Arial" panose="020B0604020202020204" pitchFamily="34" charset="0"/>
              </a:rPr>
              <a:t>x</a:t>
            </a:r>
            <a:endParaRPr lang="en-US" altLang="en-US" sz="1846" b="1">
              <a:solidFill>
                <a:srgbClr val="990033"/>
              </a:solidFill>
              <a:latin typeface="Arial" panose="020B0604020202020204" pitchFamily="34" charset="0"/>
              <a:cs typeface="Arial" panose="020B0604020202020204" pitchFamily="34" charset="0"/>
            </a:endParaRPr>
          </a:p>
          <a:p>
            <a:pPr eaLnBrk="1" hangingPunct="1">
              <a:spcBef>
                <a:spcPct val="20000"/>
              </a:spcBef>
              <a:buClr>
                <a:schemeClr val="folHlink"/>
              </a:buClr>
              <a:buSzPct val="60000"/>
              <a:buFont typeface="Wingdings" panose="05000000000000000000" pitchFamily="2" charset="2"/>
              <a:buNone/>
              <a:defRPr/>
            </a:pPr>
            <a:r>
              <a:rPr lang="en-US" altLang="en-US" sz="1846" b="1">
                <a:solidFill>
                  <a:srgbClr val="990033"/>
                </a:solidFill>
                <a:latin typeface="Arial" panose="020B0604020202020204" pitchFamily="34" charset="0"/>
                <a:cs typeface="Arial" panose="020B0604020202020204" pitchFamily="34" charset="0"/>
              </a:rPr>
              <a:t>y’ = y + t</a:t>
            </a:r>
            <a:r>
              <a:rPr lang="en-US" altLang="en-US" sz="1846" b="1" baseline="-25000">
                <a:solidFill>
                  <a:srgbClr val="990033"/>
                </a:solidFill>
                <a:latin typeface="Arial" panose="020B0604020202020204" pitchFamily="34" charset="0"/>
                <a:cs typeface="Arial" panose="020B0604020202020204" pitchFamily="34" charset="0"/>
              </a:rPr>
              <a:t>y</a:t>
            </a:r>
          </a:p>
          <a:p>
            <a:pPr eaLnBrk="1" hangingPunct="1">
              <a:spcBef>
                <a:spcPct val="20000"/>
              </a:spcBef>
              <a:buClr>
                <a:schemeClr val="folHlink"/>
              </a:buClr>
              <a:buSzPct val="60000"/>
              <a:buFont typeface="Wingdings" panose="05000000000000000000" pitchFamily="2" charset="2"/>
              <a:buNone/>
              <a:defRPr/>
            </a:pPr>
            <a:endParaRPr lang="en-US" altLang="en-US" sz="1846" b="1" baseline="-25000">
              <a:solidFill>
                <a:srgbClr val="990033"/>
              </a:solidFill>
              <a:latin typeface="Arial" panose="020B0604020202020204" pitchFamily="34" charset="0"/>
              <a:cs typeface="Arial" panose="020B0604020202020204" pitchFamily="34" charset="0"/>
            </a:endParaRPr>
          </a:p>
          <a:p>
            <a:pPr eaLnBrk="1" hangingPunct="1">
              <a:spcBef>
                <a:spcPct val="20000"/>
              </a:spcBef>
              <a:buClr>
                <a:schemeClr val="folHlink"/>
              </a:buClr>
              <a:buSzPct val="60000"/>
              <a:buFont typeface="Wingdings" panose="05000000000000000000" pitchFamily="2" charset="2"/>
              <a:buNone/>
              <a:defRPr/>
            </a:pPr>
            <a:endParaRPr lang="en-US" altLang="en-US" sz="1846" b="1" baseline="-25000">
              <a:solidFill>
                <a:srgbClr val="990033"/>
              </a:solidFill>
              <a:latin typeface="Arial" panose="020B0604020202020204" pitchFamily="34" charset="0"/>
              <a:cs typeface="Arial" panose="020B0604020202020204" pitchFamily="34" charset="0"/>
            </a:endParaRPr>
          </a:p>
        </p:txBody>
      </p:sp>
      <p:graphicFrame>
        <p:nvGraphicFramePr>
          <p:cNvPr id="29702" name="Object 1024"/>
          <p:cNvGraphicFramePr>
            <a:graphicFrameLocks noChangeAspect="1"/>
          </p:cNvGraphicFramePr>
          <p:nvPr/>
        </p:nvGraphicFramePr>
        <p:xfrm>
          <a:off x="4452938" y="2347913"/>
          <a:ext cx="2682875" cy="938212"/>
        </p:xfrm>
        <a:graphic>
          <a:graphicData uri="http://schemas.openxmlformats.org/presentationml/2006/ole">
            <p:oleObj spid="_x0000_s29702" name="Equation" r:id="rId3" imgW="1384200" imgH="482400" progId="Equation.3">
              <p:embed/>
            </p:oleObj>
          </a:graphicData>
        </a:graphic>
      </p:graphicFrame>
      <p:graphicFrame>
        <p:nvGraphicFramePr>
          <p:cNvPr id="29703" name="Object 1025"/>
          <p:cNvGraphicFramePr>
            <a:graphicFrameLocks noChangeAspect="1"/>
          </p:cNvGraphicFramePr>
          <p:nvPr/>
        </p:nvGraphicFramePr>
        <p:xfrm>
          <a:off x="3244850" y="3695700"/>
          <a:ext cx="4775200" cy="884238"/>
        </p:xfrm>
        <a:graphic>
          <a:graphicData uri="http://schemas.openxmlformats.org/presentationml/2006/ole">
            <p:oleObj spid="_x0000_s29703" name="Equation" r:id="rId4" imgW="2463480" imgH="457200" progId="Equation.3">
              <p:embed/>
            </p:oleObj>
          </a:graphicData>
        </a:graphic>
      </p:graphicFrame>
      <p:graphicFrame>
        <p:nvGraphicFramePr>
          <p:cNvPr id="29704" name="Object 1026"/>
          <p:cNvGraphicFramePr>
            <a:graphicFrameLocks noChangeAspect="1"/>
          </p:cNvGraphicFramePr>
          <p:nvPr/>
        </p:nvGraphicFramePr>
        <p:xfrm>
          <a:off x="4618038" y="4854575"/>
          <a:ext cx="2438400" cy="939800"/>
        </p:xfrm>
        <a:graphic>
          <a:graphicData uri="http://schemas.openxmlformats.org/presentationml/2006/ole">
            <p:oleObj spid="_x0000_s29704" name="Equation" r:id="rId5" imgW="1257120" imgH="482400" progId="Equation.3">
              <p:embed/>
            </p:oleObj>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Shear (1/2)</a:t>
            </a:r>
            <a:endParaRPr lang="th-TH" altLang="en-US" smtClean="0">
              <a:latin typeface="Arial" pitchFamily="34" charset="0"/>
              <a:cs typeface="Arial" pitchFamily="34" charset="0"/>
            </a:endParaRPr>
          </a:p>
        </p:txBody>
      </p:sp>
      <p:sp>
        <p:nvSpPr>
          <p:cNvPr id="30723" name="Rectangle 1031"/>
          <p:cNvSpPr>
            <a:spLocks noGrp="1" noChangeArrowheads="1"/>
          </p:cNvSpPr>
          <p:nvPr>
            <p:ph idx="1"/>
          </p:nvPr>
        </p:nvSpPr>
        <p:spPr>
          <a:xfrm>
            <a:off x="633413" y="1670050"/>
            <a:ext cx="7772400" cy="4184650"/>
          </a:xfrm>
        </p:spPr>
        <p:txBody>
          <a:bodyPr/>
          <a:lstStyle/>
          <a:p>
            <a:pPr eaLnBrk="1" hangingPunct="1">
              <a:buFont typeface="Wingdings" pitchFamily="2" charset="2"/>
              <a:buNone/>
            </a:pPr>
            <a:r>
              <a:rPr lang="en-US" altLang="en-US" smtClean="0"/>
              <a:t>Shear in </a:t>
            </a:r>
            <a:r>
              <a:rPr lang="en-US" altLang="en-US" i="1" smtClean="0"/>
              <a:t>x:</a:t>
            </a:r>
          </a:p>
          <a:p>
            <a:pPr eaLnBrk="1" hangingPunct="1"/>
            <a:endParaRPr lang="en-US" altLang="en-US" i="1" smtClean="0"/>
          </a:p>
          <a:p>
            <a:pPr eaLnBrk="1" hangingPunct="1"/>
            <a:endParaRPr lang="en-US" altLang="en-US" i="1" smtClean="0"/>
          </a:p>
          <a:p>
            <a:pPr eaLnBrk="1" hangingPunct="1"/>
            <a:endParaRPr lang="en-US" altLang="en-US" smtClean="0"/>
          </a:p>
          <a:p>
            <a:pPr eaLnBrk="1" hangingPunct="1">
              <a:buFont typeface="Wingdings" pitchFamily="2" charset="2"/>
              <a:buNone/>
            </a:pPr>
            <a:endParaRPr lang="en-US" altLang="en-US" i="1" smtClean="0"/>
          </a:p>
          <a:p>
            <a:pPr eaLnBrk="1" hangingPunct="1"/>
            <a:endParaRPr lang="en-US" altLang="en-US" i="1" smtClean="0"/>
          </a:p>
          <a:p>
            <a:pPr eaLnBrk="1" hangingPunct="1"/>
            <a:endParaRPr lang="en-US" altLang="en-US" i="1" smtClean="0"/>
          </a:p>
        </p:txBody>
      </p:sp>
      <p:sp>
        <p:nvSpPr>
          <p:cNvPr id="18" name="Date Placeholder 3">
            <a:extLst>
              <a:ext uri="{FF2B5EF4-FFF2-40B4-BE49-F238E27FC236}"/>
            </a:extLst>
          </p:cNvPr>
          <p:cNvSpPr>
            <a:spLocks noGrp="1"/>
          </p:cNvSpPr>
          <p:nvPr>
            <p:ph type="dt" sz="quarter" idx="10"/>
          </p:nvPr>
        </p:nvSpPr>
        <p:spPr/>
        <p:txBody>
          <a:bodyPr/>
          <a:lstStyle/>
          <a:p>
            <a:pPr>
              <a:defRPr/>
            </a:pPr>
            <a:fld id="{828C9588-8BD9-44A2-B24E-449552303AD2}" type="datetime4">
              <a:rPr lang="en-US"/>
              <a:pPr>
                <a:defRPr/>
              </a:pPr>
              <a:t>June 11, 2022</a:t>
            </a:fld>
            <a:endParaRPr lang="th-TH"/>
          </a:p>
        </p:txBody>
      </p:sp>
      <p:sp>
        <p:nvSpPr>
          <p:cNvPr id="20" name="Slide Number Placeholder 5">
            <a:extLst>
              <a:ext uri="{FF2B5EF4-FFF2-40B4-BE49-F238E27FC236}"/>
            </a:extLst>
          </p:cNvPr>
          <p:cNvSpPr>
            <a:spLocks noGrp="1"/>
          </p:cNvSpPr>
          <p:nvPr>
            <p:ph type="sldNum" sz="quarter" idx="12"/>
          </p:nvPr>
        </p:nvSpPr>
        <p:spPr/>
        <p:txBody>
          <a:bodyPr/>
          <a:lstStyle/>
          <a:p>
            <a:pPr eaLnBrk="1" hangingPunct="1"/>
            <a:fld id="{C7EE5455-8B99-4171-A983-0A73FE064A9E}" type="slidenum">
              <a:rPr lang="en-US" altLang="en-US" sz="1100">
                <a:latin typeface="Tahoma" pitchFamily="34" charset="0"/>
                <a:cs typeface="Angsana New" pitchFamily="18" charset="-34"/>
              </a:rPr>
              <a:pPr eaLnBrk="1" hangingPunct="1"/>
              <a:t>44</a:t>
            </a:fld>
            <a:endParaRPr lang="th-TH" altLang="en-US" sz="1100">
              <a:latin typeface="Tahoma" pitchFamily="34" charset="0"/>
              <a:cs typeface="Angsana New" pitchFamily="18" charset="-34"/>
            </a:endParaRPr>
          </a:p>
        </p:txBody>
      </p:sp>
      <p:graphicFrame>
        <p:nvGraphicFramePr>
          <p:cNvPr id="30726" name="Object 1024"/>
          <p:cNvGraphicFramePr>
            <a:graphicFrameLocks noChangeAspect="1"/>
          </p:cNvGraphicFramePr>
          <p:nvPr/>
        </p:nvGraphicFramePr>
        <p:xfrm>
          <a:off x="3095625" y="1389063"/>
          <a:ext cx="4652963" cy="1154112"/>
        </p:xfrm>
        <a:graphic>
          <a:graphicData uri="http://schemas.openxmlformats.org/presentationml/2006/ole">
            <p:oleObj spid="_x0000_s30726" name="Equation" r:id="rId3" imgW="1841400" imgH="457200" progId="Equation.3">
              <p:embed/>
            </p:oleObj>
          </a:graphicData>
        </a:graphic>
      </p:graphicFrame>
      <p:grpSp>
        <p:nvGrpSpPr>
          <p:cNvPr id="30727" name="Group 1044"/>
          <p:cNvGrpSpPr>
            <a:grpSpLocks/>
          </p:cNvGrpSpPr>
          <p:nvPr/>
        </p:nvGrpSpPr>
        <p:grpSpPr bwMode="auto">
          <a:xfrm>
            <a:off x="844550" y="3006725"/>
            <a:ext cx="7337425" cy="2968625"/>
            <a:chOff x="277" y="1995"/>
            <a:chExt cx="5008" cy="2026"/>
          </a:xfrm>
        </p:grpSpPr>
        <p:sp>
          <p:nvSpPr>
            <p:cNvPr id="10253" name="Line 1032">
              <a:extLst>
                <a:ext uri="{FF2B5EF4-FFF2-40B4-BE49-F238E27FC236}"/>
              </a:extLst>
            </p:cNvPr>
            <p:cNvSpPr>
              <a:spLocks noChangeShapeType="1"/>
            </p:cNvSpPr>
            <p:nvPr/>
          </p:nvSpPr>
          <p:spPr bwMode="auto">
            <a:xfrm rot="-5400000" flipH="1" flipV="1">
              <a:off x="336" y="3017"/>
              <a:ext cx="2008" cy="1"/>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0254" name="Line 1033">
              <a:extLst>
                <a:ext uri="{FF2B5EF4-FFF2-40B4-BE49-F238E27FC236}"/>
              </a:extLst>
            </p:cNvPr>
            <p:cNvSpPr>
              <a:spLocks noChangeShapeType="1"/>
            </p:cNvSpPr>
            <p:nvPr/>
          </p:nvSpPr>
          <p:spPr bwMode="auto">
            <a:xfrm rot="16217187" flipV="1">
              <a:off x="1617" y="2636"/>
              <a:ext cx="4" cy="1848"/>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0255" name="AutoShape 1034">
              <a:extLst>
                <a:ext uri="{FF2B5EF4-FFF2-40B4-BE49-F238E27FC236}"/>
              </a:extLst>
            </p:cNvPr>
            <p:cNvSpPr>
              <a:spLocks noChangeArrowheads="1"/>
            </p:cNvSpPr>
            <p:nvPr/>
          </p:nvSpPr>
          <p:spPr bwMode="auto">
            <a:xfrm rot="10800000" flipV="1">
              <a:off x="632" y="2817"/>
              <a:ext cx="1616" cy="741"/>
            </a:xfrm>
            <a:prstGeom prst="parallelogram">
              <a:avLst>
                <a:gd name="adj" fmla="val 93837"/>
              </a:avLst>
            </a:prstGeom>
            <a:solidFill>
              <a:schemeClr val="accent1">
                <a:alpha val="50195"/>
              </a:schemeClr>
            </a:solidFill>
            <a:ln w="22225">
              <a:solidFill>
                <a:srgbClr val="000000"/>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aphicFrame>
          <p:nvGraphicFramePr>
            <p:cNvPr id="30731" name="Object 1025"/>
            <p:cNvGraphicFramePr>
              <a:graphicFrameLocks noChangeAspect="1"/>
            </p:cNvGraphicFramePr>
            <p:nvPr/>
          </p:nvGraphicFramePr>
          <p:xfrm>
            <a:off x="2023" y="3558"/>
            <a:ext cx="502" cy="298"/>
          </p:xfrm>
          <a:graphic>
            <a:graphicData uri="http://schemas.openxmlformats.org/presentationml/2006/ole">
              <p:oleObj spid="_x0000_s30731" name="Equation" r:id="rId4" imgW="342720" imgH="203040" progId="Equation.3">
                <p:embed/>
              </p:oleObj>
            </a:graphicData>
          </a:graphic>
        </p:graphicFrame>
        <p:graphicFrame>
          <p:nvGraphicFramePr>
            <p:cNvPr id="30732" name="Object 1026"/>
            <p:cNvGraphicFramePr>
              <a:graphicFrameLocks noChangeAspect="1"/>
            </p:cNvGraphicFramePr>
            <p:nvPr/>
          </p:nvGraphicFramePr>
          <p:xfrm>
            <a:off x="277" y="2255"/>
            <a:ext cx="673" cy="337"/>
          </p:xfrm>
          <a:graphic>
            <a:graphicData uri="http://schemas.openxmlformats.org/presentationml/2006/ole">
              <p:oleObj spid="_x0000_s30732" name="Equation" r:id="rId5" imgW="406080" imgH="203040" progId="Equation.3">
                <p:embed/>
              </p:oleObj>
            </a:graphicData>
          </a:graphic>
        </p:graphicFrame>
        <p:sp>
          <p:nvSpPr>
            <p:cNvPr id="10256" name="AutoShape 1037">
              <a:extLst>
                <a:ext uri="{FF2B5EF4-FFF2-40B4-BE49-F238E27FC236}"/>
              </a:extLst>
            </p:cNvPr>
            <p:cNvSpPr>
              <a:spLocks noChangeArrowheads="1"/>
            </p:cNvSpPr>
            <p:nvPr/>
          </p:nvSpPr>
          <p:spPr bwMode="auto">
            <a:xfrm>
              <a:off x="2767" y="3106"/>
              <a:ext cx="615" cy="307"/>
            </a:xfrm>
            <a:prstGeom prst="rightArrow">
              <a:avLst>
                <a:gd name="adj1" fmla="val 37907"/>
                <a:gd name="adj2" fmla="val 56209"/>
              </a:avLst>
            </a:prstGeom>
            <a:solidFill>
              <a:srgbClr val="CC66FF"/>
            </a:solidFill>
            <a:ln w="1905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0257" name="Line 1038">
              <a:extLst>
                <a:ext uri="{FF2B5EF4-FFF2-40B4-BE49-F238E27FC236}"/>
              </a:extLst>
            </p:cNvPr>
            <p:cNvSpPr>
              <a:spLocks noChangeShapeType="1"/>
            </p:cNvSpPr>
            <p:nvPr/>
          </p:nvSpPr>
          <p:spPr bwMode="auto">
            <a:xfrm rot="17187">
              <a:off x="3963" y="1995"/>
              <a:ext cx="22" cy="2002"/>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0258" name="Line 1039">
              <a:extLst>
                <a:ext uri="{FF2B5EF4-FFF2-40B4-BE49-F238E27FC236}"/>
              </a:extLst>
            </p:cNvPr>
            <p:cNvSpPr>
              <a:spLocks noChangeShapeType="1"/>
            </p:cNvSpPr>
            <p:nvPr/>
          </p:nvSpPr>
          <p:spPr bwMode="auto">
            <a:xfrm flipH="1" flipV="1">
              <a:off x="3355" y="3562"/>
              <a:ext cx="1930" cy="1"/>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30736" name="Object 1027"/>
            <p:cNvGraphicFramePr>
              <a:graphicFrameLocks noChangeAspect="1"/>
            </p:cNvGraphicFramePr>
            <p:nvPr/>
          </p:nvGraphicFramePr>
          <p:xfrm>
            <a:off x="3531" y="2677"/>
            <a:ext cx="439" cy="280"/>
          </p:xfrm>
          <a:graphic>
            <a:graphicData uri="http://schemas.openxmlformats.org/presentationml/2006/ole">
              <p:oleObj spid="_x0000_s30736" name="Equation" r:id="rId6" imgW="317160" imgH="203040" progId="Equation.3">
                <p:embed/>
              </p:oleObj>
            </a:graphicData>
          </a:graphic>
        </p:graphicFrame>
        <p:graphicFrame>
          <p:nvGraphicFramePr>
            <p:cNvPr id="30737" name="Object 1028"/>
            <p:cNvGraphicFramePr>
              <a:graphicFrameLocks noChangeAspect="1"/>
            </p:cNvGraphicFramePr>
            <p:nvPr/>
          </p:nvGraphicFramePr>
          <p:xfrm>
            <a:off x="4654" y="3549"/>
            <a:ext cx="454" cy="269"/>
          </p:xfrm>
          <a:graphic>
            <a:graphicData uri="http://schemas.openxmlformats.org/presentationml/2006/ole">
              <p:oleObj spid="_x0000_s30737" name="Equation" r:id="rId7" imgW="342720" imgH="203040" progId="Equation.3">
                <p:embed/>
              </p:oleObj>
            </a:graphicData>
          </a:graphic>
        </p:graphicFrame>
        <p:sp>
          <p:nvSpPr>
            <p:cNvPr id="10259" name="Rectangle 1042">
              <a:extLst>
                <a:ext uri="{FF2B5EF4-FFF2-40B4-BE49-F238E27FC236}"/>
              </a:extLst>
            </p:cNvPr>
            <p:cNvSpPr>
              <a:spLocks noChangeArrowheads="1"/>
            </p:cNvSpPr>
            <p:nvPr/>
          </p:nvSpPr>
          <p:spPr bwMode="auto">
            <a:xfrm>
              <a:off x="3984" y="2832"/>
              <a:ext cx="861" cy="726"/>
            </a:xfrm>
            <a:prstGeom prst="rect">
              <a:avLst/>
            </a:prstGeom>
            <a:solidFill>
              <a:schemeClr val="accent1">
                <a:alpha val="50195"/>
              </a:schemeClr>
            </a:solidFill>
            <a:ln w="2222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aphicFrame>
          <p:nvGraphicFramePr>
            <p:cNvPr id="30739" name="Object 1029"/>
            <p:cNvGraphicFramePr>
              <a:graphicFrameLocks noChangeAspect="1"/>
            </p:cNvGraphicFramePr>
            <p:nvPr/>
          </p:nvGraphicFramePr>
          <p:xfrm>
            <a:off x="4809" y="2673"/>
            <a:ext cx="390" cy="284"/>
          </p:xfrm>
          <a:graphic>
            <a:graphicData uri="http://schemas.openxmlformats.org/presentationml/2006/ole">
              <p:oleObj spid="_x0000_s30739" name="Equation" r:id="rId8" imgW="279360" imgH="203040" progId="Equation.3">
                <p:embed/>
              </p:oleObj>
            </a:graphicData>
          </a:graphic>
        </p:graphicFrame>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GB" altLang="en-US" smtClean="0">
                <a:latin typeface="Arial" pitchFamily="34" charset="0"/>
                <a:cs typeface="Arial" pitchFamily="34" charset="0"/>
              </a:rPr>
              <a:t>Transformations: Shear (2/2)</a:t>
            </a:r>
            <a:endParaRPr lang="th-TH" altLang="en-US" smtClean="0">
              <a:latin typeface="Arial" pitchFamily="34" charset="0"/>
              <a:cs typeface="Arial" pitchFamily="34" charset="0"/>
            </a:endParaRPr>
          </a:p>
        </p:txBody>
      </p:sp>
      <p:sp>
        <p:nvSpPr>
          <p:cNvPr id="31747" name="Rectangle 3"/>
          <p:cNvSpPr>
            <a:spLocks noGrp="1" noChangeArrowheads="1"/>
          </p:cNvSpPr>
          <p:nvPr>
            <p:ph idx="1"/>
          </p:nvPr>
        </p:nvSpPr>
        <p:spPr/>
        <p:txBody>
          <a:bodyPr/>
          <a:lstStyle/>
          <a:p>
            <a:pPr eaLnBrk="1" hangingPunct="1">
              <a:buFont typeface="Wingdings" pitchFamily="2" charset="2"/>
              <a:buNone/>
            </a:pPr>
            <a:r>
              <a:rPr lang="en-US" altLang="en-US" smtClean="0"/>
              <a:t>Shear in y:</a:t>
            </a:r>
            <a:endParaRPr lang="th-TH" altLang="en-US" smtClean="0"/>
          </a:p>
        </p:txBody>
      </p:sp>
      <p:sp>
        <p:nvSpPr>
          <p:cNvPr id="20" name="Date Placeholder 3">
            <a:extLst>
              <a:ext uri="{FF2B5EF4-FFF2-40B4-BE49-F238E27FC236}"/>
            </a:extLst>
          </p:cNvPr>
          <p:cNvSpPr>
            <a:spLocks noGrp="1"/>
          </p:cNvSpPr>
          <p:nvPr>
            <p:ph type="dt" sz="quarter" idx="10"/>
          </p:nvPr>
        </p:nvSpPr>
        <p:spPr/>
        <p:txBody>
          <a:bodyPr/>
          <a:lstStyle/>
          <a:p>
            <a:pPr>
              <a:defRPr/>
            </a:pPr>
            <a:fld id="{D9C3600B-1C93-4EB1-AFF5-5403A4FDFD33}" type="datetime4">
              <a:rPr lang="en-US"/>
              <a:pPr>
                <a:defRPr/>
              </a:pPr>
              <a:t>June 11, 2022</a:t>
            </a:fld>
            <a:endParaRPr lang="th-TH"/>
          </a:p>
        </p:txBody>
      </p:sp>
      <p:sp>
        <p:nvSpPr>
          <p:cNvPr id="22" name="Slide Number Placeholder 5">
            <a:extLst>
              <a:ext uri="{FF2B5EF4-FFF2-40B4-BE49-F238E27FC236}"/>
            </a:extLst>
          </p:cNvPr>
          <p:cNvSpPr>
            <a:spLocks noGrp="1"/>
          </p:cNvSpPr>
          <p:nvPr>
            <p:ph type="sldNum" sz="quarter" idx="12"/>
          </p:nvPr>
        </p:nvSpPr>
        <p:spPr/>
        <p:txBody>
          <a:bodyPr/>
          <a:lstStyle/>
          <a:p>
            <a:pPr eaLnBrk="1" hangingPunct="1"/>
            <a:fld id="{68FFCD4B-9F6D-4EF0-B07A-A6B7E01F5569}" type="slidenum">
              <a:rPr lang="en-US" altLang="en-US" sz="1100">
                <a:latin typeface="Tahoma" pitchFamily="34" charset="0"/>
                <a:cs typeface="Angsana New" pitchFamily="18" charset="-34"/>
              </a:rPr>
              <a:pPr eaLnBrk="1" hangingPunct="1"/>
              <a:t>45</a:t>
            </a:fld>
            <a:endParaRPr lang="th-TH" altLang="en-US" sz="1100">
              <a:latin typeface="Tahoma" pitchFamily="34" charset="0"/>
              <a:cs typeface="Angsana New" pitchFamily="18" charset="-34"/>
            </a:endParaRPr>
          </a:p>
        </p:txBody>
      </p:sp>
      <p:grpSp>
        <p:nvGrpSpPr>
          <p:cNvPr id="31750" name="Group 4"/>
          <p:cNvGrpSpPr>
            <a:grpSpLocks/>
          </p:cNvGrpSpPr>
          <p:nvPr/>
        </p:nvGrpSpPr>
        <p:grpSpPr bwMode="auto">
          <a:xfrm>
            <a:off x="1195388" y="2584450"/>
            <a:ext cx="6858000" cy="3729038"/>
            <a:chOff x="371" y="1304"/>
            <a:chExt cx="4680" cy="2544"/>
          </a:xfrm>
        </p:grpSpPr>
        <p:sp>
          <p:nvSpPr>
            <p:cNvPr id="11279" name="AutoShape 5">
              <a:extLst>
                <a:ext uri="{FF2B5EF4-FFF2-40B4-BE49-F238E27FC236}"/>
              </a:extLst>
            </p:cNvPr>
            <p:cNvSpPr>
              <a:spLocks noChangeArrowheads="1"/>
            </p:cNvSpPr>
            <p:nvPr/>
          </p:nvSpPr>
          <p:spPr bwMode="auto">
            <a:xfrm rot="-5400000" flipH="1" flipV="1">
              <a:off x="582" y="2308"/>
              <a:ext cx="1544" cy="901"/>
            </a:xfrm>
            <a:prstGeom prst="parallelogram">
              <a:avLst>
                <a:gd name="adj" fmla="val 73782"/>
              </a:avLst>
            </a:prstGeom>
            <a:solidFill>
              <a:schemeClr val="accent1">
                <a:alpha val="50195"/>
              </a:schemeClr>
            </a:solidFill>
            <a:ln w="22225">
              <a:solidFill>
                <a:srgbClr val="000000"/>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1280" name="Line 6">
              <a:extLst>
                <a:ext uri="{FF2B5EF4-FFF2-40B4-BE49-F238E27FC236}"/>
              </a:extLst>
            </p:cNvPr>
            <p:cNvSpPr>
              <a:spLocks noChangeShapeType="1"/>
            </p:cNvSpPr>
            <p:nvPr/>
          </p:nvSpPr>
          <p:spPr bwMode="auto">
            <a:xfrm rot="17187">
              <a:off x="903" y="1320"/>
              <a:ext cx="10" cy="2062"/>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1281" name="Line 7">
              <a:extLst>
                <a:ext uri="{FF2B5EF4-FFF2-40B4-BE49-F238E27FC236}"/>
              </a:extLst>
            </p:cNvPr>
            <p:cNvSpPr>
              <a:spLocks noChangeShapeType="1"/>
            </p:cNvSpPr>
            <p:nvPr/>
          </p:nvSpPr>
          <p:spPr bwMode="auto">
            <a:xfrm flipH="1" flipV="1">
              <a:off x="371" y="2881"/>
              <a:ext cx="2009" cy="1"/>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31755" name="Object 1"/>
            <p:cNvGraphicFramePr>
              <a:graphicFrameLocks noChangeAspect="1"/>
            </p:cNvGraphicFramePr>
            <p:nvPr/>
          </p:nvGraphicFramePr>
          <p:xfrm>
            <a:off x="436" y="1849"/>
            <a:ext cx="480" cy="306"/>
          </p:xfrm>
          <a:graphic>
            <a:graphicData uri="http://schemas.openxmlformats.org/presentationml/2006/ole">
              <p:oleObj spid="_x0000_s31755" name="Equation" r:id="rId3" imgW="317160" imgH="203040" progId="Equation.3">
                <p:embed/>
              </p:oleObj>
            </a:graphicData>
          </a:graphic>
        </p:graphicFrame>
        <p:graphicFrame>
          <p:nvGraphicFramePr>
            <p:cNvPr id="31756" name="Object 2"/>
            <p:cNvGraphicFramePr>
              <a:graphicFrameLocks noChangeAspect="1"/>
            </p:cNvGraphicFramePr>
            <p:nvPr/>
          </p:nvGraphicFramePr>
          <p:xfrm>
            <a:off x="436" y="2590"/>
            <a:ext cx="519" cy="306"/>
          </p:xfrm>
          <a:graphic>
            <a:graphicData uri="http://schemas.openxmlformats.org/presentationml/2006/ole">
              <p:oleObj spid="_x0000_s31756" name="Equation" r:id="rId4" imgW="342720" imgH="203040" progId="Equation.3">
                <p:embed/>
              </p:oleObj>
            </a:graphicData>
          </a:graphic>
        </p:graphicFrame>
        <p:graphicFrame>
          <p:nvGraphicFramePr>
            <p:cNvPr id="31757" name="Object 3"/>
            <p:cNvGraphicFramePr>
              <a:graphicFrameLocks noChangeAspect="1"/>
            </p:cNvGraphicFramePr>
            <p:nvPr/>
          </p:nvGraphicFramePr>
          <p:xfrm>
            <a:off x="1612" y="3511"/>
            <a:ext cx="652" cy="337"/>
          </p:xfrm>
          <a:graphic>
            <a:graphicData uri="http://schemas.openxmlformats.org/presentationml/2006/ole">
              <p:oleObj spid="_x0000_s31757" name="Equation" r:id="rId5" imgW="393480" imgH="203040" progId="Equation.3">
                <p:embed/>
              </p:oleObj>
            </a:graphicData>
          </a:graphic>
        </p:graphicFrame>
        <p:sp>
          <p:nvSpPr>
            <p:cNvPr id="11282" name="AutoShape 11">
              <a:extLst>
                <a:ext uri="{FF2B5EF4-FFF2-40B4-BE49-F238E27FC236}"/>
              </a:extLst>
            </p:cNvPr>
            <p:cNvSpPr>
              <a:spLocks noChangeArrowheads="1"/>
            </p:cNvSpPr>
            <p:nvPr/>
          </p:nvSpPr>
          <p:spPr bwMode="auto">
            <a:xfrm>
              <a:off x="2508" y="2291"/>
              <a:ext cx="614" cy="306"/>
            </a:xfrm>
            <a:prstGeom prst="rightArrow">
              <a:avLst>
                <a:gd name="adj1" fmla="val 37907"/>
                <a:gd name="adj2" fmla="val 56209"/>
              </a:avLst>
            </a:prstGeom>
            <a:solidFill>
              <a:srgbClr val="CC66FF"/>
            </a:solidFill>
            <a:ln w="1905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1283" name="Line 12">
              <a:extLst>
                <a:ext uri="{FF2B5EF4-FFF2-40B4-BE49-F238E27FC236}"/>
              </a:extLst>
            </p:cNvPr>
            <p:cNvSpPr>
              <a:spLocks noChangeShapeType="1"/>
            </p:cNvSpPr>
            <p:nvPr/>
          </p:nvSpPr>
          <p:spPr bwMode="auto">
            <a:xfrm rot="17187">
              <a:off x="3707" y="1304"/>
              <a:ext cx="11" cy="2062"/>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1284" name="Line 13">
              <a:extLst>
                <a:ext uri="{FF2B5EF4-FFF2-40B4-BE49-F238E27FC236}"/>
              </a:extLst>
            </p:cNvPr>
            <p:cNvSpPr>
              <a:spLocks noChangeShapeType="1"/>
            </p:cNvSpPr>
            <p:nvPr/>
          </p:nvSpPr>
          <p:spPr bwMode="auto">
            <a:xfrm flipH="1" flipV="1">
              <a:off x="3018" y="2870"/>
              <a:ext cx="2009" cy="1"/>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31761" name="Object 4"/>
            <p:cNvGraphicFramePr>
              <a:graphicFrameLocks noChangeAspect="1"/>
            </p:cNvGraphicFramePr>
            <p:nvPr/>
          </p:nvGraphicFramePr>
          <p:xfrm>
            <a:off x="3273" y="1809"/>
            <a:ext cx="457" cy="292"/>
          </p:xfrm>
          <a:graphic>
            <a:graphicData uri="http://schemas.openxmlformats.org/presentationml/2006/ole">
              <p:oleObj spid="_x0000_s31761" name="Equation" r:id="rId6" imgW="317160" imgH="203040" progId="Equation.3">
                <p:embed/>
              </p:oleObj>
            </a:graphicData>
          </a:graphic>
        </p:graphicFrame>
        <p:graphicFrame>
          <p:nvGraphicFramePr>
            <p:cNvPr id="31762" name="Object 5"/>
            <p:cNvGraphicFramePr>
              <a:graphicFrameLocks noChangeAspect="1"/>
            </p:cNvGraphicFramePr>
            <p:nvPr/>
          </p:nvGraphicFramePr>
          <p:xfrm>
            <a:off x="4375" y="2857"/>
            <a:ext cx="520" cy="308"/>
          </p:xfrm>
          <a:graphic>
            <a:graphicData uri="http://schemas.openxmlformats.org/presentationml/2006/ole">
              <p:oleObj spid="_x0000_s31762" name="Equation" r:id="rId7" imgW="342720" imgH="203040" progId="Equation.3">
                <p:embed/>
              </p:oleObj>
            </a:graphicData>
          </a:graphic>
        </p:graphicFrame>
        <p:graphicFrame>
          <p:nvGraphicFramePr>
            <p:cNvPr id="31763" name="Object 6"/>
            <p:cNvGraphicFramePr>
              <a:graphicFrameLocks noChangeAspect="1"/>
            </p:cNvGraphicFramePr>
            <p:nvPr/>
          </p:nvGraphicFramePr>
          <p:xfrm>
            <a:off x="3222" y="2607"/>
            <a:ext cx="519" cy="306"/>
          </p:xfrm>
          <a:graphic>
            <a:graphicData uri="http://schemas.openxmlformats.org/presentationml/2006/ole">
              <p:oleObj spid="_x0000_s31763" name="Equation" r:id="rId8" imgW="342720" imgH="203040" progId="Equation.3">
                <p:embed/>
              </p:oleObj>
            </a:graphicData>
          </a:graphic>
        </p:graphicFrame>
        <p:sp>
          <p:nvSpPr>
            <p:cNvPr id="11285" name="Rectangle 17">
              <a:extLst>
                <a:ext uri="{FF2B5EF4-FFF2-40B4-BE49-F238E27FC236}"/>
              </a:extLst>
            </p:cNvPr>
            <p:cNvSpPr>
              <a:spLocks noChangeArrowheads="1"/>
            </p:cNvSpPr>
            <p:nvPr/>
          </p:nvSpPr>
          <p:spPr bwMode="auto">
            <a:xfrm>
              <a:off x="3708" y="1969"/>
              <a:ext cx="896" cy="896"/>
            </a:xfrm>
            <a:prstGeom prst="rect">
              <a:avLst/>
            </a:prstGeom>
            <a:solidFill>
              <a:schemeClr val="accent1">
                <a:alpha val="50195"/>
              </a:schemeClr>
            </a:solidFill>
            <a:ln w="2222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aphicFrame>
          <p:nvGraphicFramePr>
            <p:cNvPr id="31765" name="Object 7"/>
            <p:cNvGraphicFramePr>
              <a:graphicFrameLocks noChangeAspect="1"/>
            </p:cNvGraphicFramePr>
            <p:nvPr/>
          </p:nvGraphicFramePr>
          <p:xfrm>
            <a:off x="4588" y="1746"/>
            <a:ext cx="463" cy="337"/>
          </p:xfrm>
          <a:graphic>
            <a:graphicData uri="http://schemas.openxmlformats.org/presentationml/2006/ole">
              <p:oleObj spid="_x0000_s31765" name="Equation" r:id="rId9" imgW="279360" imgH="203040" progId="Equation.3">
                <p:embed/>
              </p:oleObj>
            </a:graphicData>
          </a:graphic>
        </p:graphicFrame>
      </p:grpSp>
      <p:graphicFrame>
        <p:nvGraphicFramePr>
          <p:cNvPr id="31751" name="Object 0"/>
          <p:cNvGraphicFramePr>
            <a:graphicFrameLocks noChangeAspect="1"/>
          </p:cNvGraphicFramePr>
          <p:nvPr/>
        </p:nvGraphicFramePr>
        <p:xfrm>
          <a:off x="3095625" y="1389063"/>
          <a:ext cx="4360863" cy="1103312"/>
        </p:xfrm>
        <a:graphic>
          <a:graphicData uri="http://schemas.openxmlformats.org/presentationml/2006/ole">
            <p:oleObj spid="_x0000_s31751" name="Equation" r:id="rId10" imgW="1803240" imgH="457200" progId="Equation.3">
              <p:embed/>
            </p:oleObj>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mtClean="0">
                <a:latin typeface="Arial" pitchFamily="34" charset="0"/>
                <a:cs typeface="Arial" pitchFamily="34" charset="0"/>
              </a:rPr>
              <a:t>Shear in x then in y</a:t>
            </a:r>
            <a:endParaRPr lang="th-TH" altLang="en-US" smtClean="0">
              <a:latin typeface="Arial" pitchFamily="34" charset="0"/>
              <a:cs typeface="Arial" pitchFamily="34" charset="0"/>
            </a:endParaRPr>
          </a:p>
        </p:txBody>
      </p:sp>
      <p:sp>
        <p:nvSpPr>
          <p:cNvPr id="43" name="Date Placeholder 3">
            <a:extLst>
              <a:ext uri="{FF2B5EF4-FFF2-40B4-BE49-F238E27FC236}"/>
            </a:extLst>
          </p:cNvPr>
          <p:cNvSpPr>
            <a:spLocks noGrp="1"/>
          </p:cNvSpPr>
          <p:nvPr>
            <p:ph type="dt" sz="quarter" idx="10"/>
          </p:nvPr>
        </p:nvSpPr>
        <p:spPr/>
        <p:txBody>
          <a:bodyPr/>
          <a:lstStyle/>
          <a:p>
            <a:pPr>
              <a:defRPr/>
            </a:pPr>
            <a:fld id="{5FD55AC4-8562-4D68-93E0-B6E350B0CA5A}" type="datetime4">
              <a:rPr lang="en-US"/>
              <a:pPr>
                <a:defRPr/>
              </a:pPr>
              <a:t>June 11, 2022</a:t>
            </a:fld>
            <a:endParaRPr lang="th-TH"/>
          </a:p>
        </p:txBody>
      </p:sp>
      <p:sp>
        <p:nvSpPr>
          <p:cNvPr id="45" name="Slide Number Placeholder 5">
            <a:extLst>
              <a:ext uri="{FF2B5EF4-FFF2-40B4-BE49-F238E27FC236}"/>
            </a:extLst>
          </p:cNvPr>
          <p:cNvSpPr>
            <a:spLocks noGrp="1"/>
          </p:cNvSpPr>
          <p:nvPr>
            <p:ph type="sldNum" sz="quarter" idx="12"/>
          </p:nvPr>
        </p:nvSpPr>
        <p:spPr/>
        <p:txBody>
          <a:bodyPr/>
          <a:lstStyle/>
          <a:p>
            <a:pPr eaLnBrk="1" hangingPunct="1"/>
            <a:fld id="{9F3125CA-6E46-4963-82F7-653CF338CA2C}" type="slidenum">
              <a:rPr lang="en-US" altLang="en-US" sz="1100">
                <a:latin typeface="Tahoma" pitchFamily="34" charset="0"/>
                <a:cs typeface="Angsana New" pitchFamily="18" charset="-34"/>
              </a:rPr>
              <a:pPr eaLnBrk="1" hangingPunct="1"/>
              <a:t>46</a:t>
            </a:fld>
            <a:endParaRPr lang="th-TH" altLang="en-US" sz="1100">
              <a:latin typeface="Tahoma" pitchFamily="34" charset="0"/>
              <a:cs typeface="Angsana New" pitchFamily="18" charset="-34"/>
            </a:endParaRPr>
          </a:p>
        </p:txBody>
      </p:sp>
      <p:grpSp>
        <p:nvGrpSpPr>
          <p:cNvPr id="32773" name="Group 4"/>
          <p:cNvGrpSpPr>
            <a:grpSpLocks/>
          </p:cNvGrpSpPr>
          <p:nvPr/>
        </p:nvGrpSpPr>
        <p:grpSpPr bwMode="auto">
          <a:xfrm>
            <a:off x="1476375" y="1530350"/>
            <a:ext cx="6977063" cy="4632325"/>
            <a:chOff x="519" y="840"/>
            <a:chExt cx="5241" cy="3480"/>
          </a:xfrm>
        </p:grpSpPr>
        <p:sp>
          <p:nvSpPr>
            <p:cNvPr id="12312" name="Line 5">
              <a:extLst>
                <a:ext uri="{FF2B5EF4-FFF2-40B4-BE49-F238E27FC236}"/>
              </a:extLst>
            </p:cNvPr>
            <p:cNvSpPr>
              <a:spLocks noChangeShapeType="1"/>
            </p:cNvSpPr>
            <p:nvPr/>
          </p:nvSpPr>
          <p:spPr bwMode="auto">
            <a:xfrm rot="5400000">
              <a:off x="3079" y="1125"/>
              <a:ext cx="6" cy="144"/>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2313" name="Line 6">
              <a:extLst>
                <a:ext uri="{FF2B5EF4-FFF2-40B4-BE49-F238E27FC236}"/>
              </a:extLst>
            </p:cNvPr>
            <p:cNvSpPr>
              <a:spLocks noChangeShapeType="1"/>
            </p:cNvSpPr>
            <p:nvPr/>
          </p:nvSpPr>
          <p:spPr bwMode="auto">
            <a:xfrm rot="5400000">
              <a:off x="1012" y="3425"/>
              <a:ext cx="0" cy="144"/>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2314" name="Line 7">
              <a:extLst>
                <a:ext uri="{FF2B5EF4-FFF2-40B4-BE49-F238E27FC236}"/>
              </a:extLst>
            </p:cNvPr>
            <p:cNvSpPr>
              <a:spLocks noChangeShapeType="1"/>
            </p:cNvSpPr>
            <p:nvPr/>
          </p:nvSpPr>
          <p:spPr bwMode="auto">
            <a:xfrm rot="5400000">
              <a:off x="3085" y="3446"/>
              <a:ext cx="0" cy="144"/>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2315" name="Line 8">
              <a:extLst>
                <a:ext uri="{FF2B5EF4-FFF2-40B4-BE49-F238E27FC236}"/>
              </a:extLst>
            </p:cNvPr>
            <p:cNvSpPr>
              <a:spLocks noChangeShapeType="1"/>
            </p:cNvSpPr>
            <p:nvPr/>
          </p:nvSpPr>
          <p:spPr bwMode="auto">
            <a:xfrm>
              <a:off x="1726" y="4135"/>
              <a:ext cx="0" cy="144"/>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2316" name="Line 9">
              <a:extLst>
                <a:ext uri="{FF2B5EF4-FFF2-40B4-BE49-F238E27FC236}"/>
              </a:extLst>
            </p:cNvPr>
            <p:cNvSpPr>
              <a:spLocks noChangeShapeType="1"/>
            </p:cNvSpPr>
            <p:nvPr/>
          </p:nvSpPr>
          <p:spPr bwMode="auto">
            <a:xfrm flipH="1" flipV="1">
              <a:off x="1007" y="4206"/>
              <a:ext cx="1132" cy="1"/>
            </a:xfrm>
            <a:prstGeom prst="line">
              <a:avLst/>
            </a:prstGeom>
            <a:noFill/>
            <a:ln w="28575">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2317" name="Line 10">
              <a:extLst>
                <a:ext uri="{FF2B5EF4-FFF2-40B4-BE49-F238E27FC236}"/>
              </a:extLst>
            </p:cNvPr>
            <p:cNvSpPr>
              <a:spLocks noChangeShapeType="1"/>
            </p:cNvSpPr>
            <p:nvPr/>
          </p:nvSpPr>
          <p:spPr bwMode="auto">
            <a:xfrm>
              <a:off x="3800" y="4147"/>
              <a:ext cx="0" cy="144"/>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2318" name="Line 11">
              <a:extLst>
                <a:ext uri="{FF2B5EF4-FFF2-40B4-BE49-F238E27FC236}"/>
              </a:extLst>
            </p:cNvPr>
            <p:cNvSpPr>
              <a:spLocks noChangeShapeType="1"/>
            </p:cNvSpPr>
            <p:nvPr/>
          </p:nvSpPr>
          <p:spPr bwMode="auto">
            <a:xfrm>
              <a:off x="3770" y="1816"/>
              <a:ext cx="0" cy="144"/>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32781" name="Object 12"/>
            <p:cNvGraphicFramePr>
              <a:graphicFrameLocks noChangeAspect="1"/>
            </p:cNvGraphicFramePr>
            <p:nvPr/>
          </p:nvGraphicFramePr>
          <p:xfrm>
            <a:off x="528" y="1068"/>
            <a:ext cx="373" cy="213"/>
          </p:xfrm>
          <a:graphic>
            <a:graphicData uri="http://schemas.openxmlformats.org/presentationml/2006/ole">
              <p:oleObj spid="_x0000_s32781" name="Equation" r:id="rId3" imgW="317160" imgH="203040" progId="Equation.3">
                <p:embed/>
              </p:oleObj>
            </a:graphicData>
          </a:graphic>
        </p:graphicFrame>
        <p:graphicFrame>
          <p:nvGraphicFramePr>
            <p:cNvPr id="32782" name="Object 13"/>
            <p:cNvGraphicFramePr>
              <a:graphicFrameLocks noChangeAspect="1"/>
            </p:cNvGraphicFramePr>
            <p:nvPr/>
          </p:nvGraphicFramePr>
          <p:xfrm>
            <a:off x="519" y="1671"/>
            <a:ext cx="403" cy="213"/>
          </p:xfrm>
          <a:graphic>
            <a:graphicData uri="http://schemas.openxmlformats.org/presentationml/2006/ole">
              <p:oleObj spid="_x0000_s32782" name="Equation" r:id="rId4" imgW="342720" imgH="203040" progId="Equation.3">
                <p:embed/>
              </p:oleObj>
            </a:graphicData>
          </a:graphic>
        </p:graphicFrame>
        <p:graphicFrame>
          <p:nvGraphicFramePr>
            <p:cNvPr id="32783" name="Object 14"/>
            <p:cNvGraphicFramePr>
              <a:graphicFrameLocks noChangeAspect="1"/>
            </p:cNvGraphicFramePr>
            <p:nvPr/>
          </p:nvGraphicFramePr>
          <p:xfrm>
            <a:off x="2626" y="3408"/>
            <a:ext cx="373" cy="212"/>
          </p:xfrm>
          <a:graphic>
            <a:graphicData uri="http://schemas.openxmlformats.org/presentationml/2006/ole">
              <p:oleObj spid="_x0000_s32783" name="Equation" r:id="rId5" imgW="317160" imgH="203040" progId="Equation.3">
                <p:embed/>
              </p:oleObj>
            </a:graphicData>
          </a:graphic>
        </p:graphicFrame>
        <p:graphicFrame>
          <p:nvGraphicFramePr>
            <p:cNvPr id="32784" name="Object 15"/>
            <p:cNvGraphicFramePr>
              <a:graphicFrameLocks noChangeAspect="1"/>
            </p:cNvGraphicFramePr>
            <p:nvPr/>
          </p:nvGraphicFramePr>
          <p:xfrm>
            <a:off x="2679" y="4107"/>
            <a:ext cx="403" cy="213"/>
          </p:xfrm>
          <a:graphic>
            <a:graphicData uri="http://schemas.openxmlformats.org/presentationml/2006/ole">
              <p:oleObj spid="_x0000_s32784" name="Equation" r:id="rId6" imgW="342720" imgH="203040" progId="Equation.3">
                <p:embed/>
              </p:oleObj>
            </a:graphicData>
          </a:graphic>
        </p:graphicFrame>
        <p:graphicFrame>
          <p:nvGraphicFramePr>
            <p:cNvPr id="32785" name="Object 16"/>
            <p:cNvGraphicFramePr>
              <a:graphicFrameLocks noChangeAspect="1"/>
            </p:cNvGraphicFramePr>
            <p:nvPr/>
          </p:nvGraphicFramePr>
          <p:xfrm>
            <a:off x="2718" y="1230"/>
            <a:ext cx="373" cy="212"/>
          </p:xfrm>
          <a:graphic>
            <a:graphicData uri="http://schemas.openxmlformats.org/presentationml/2006/ole">
              <p:oleObj spid="_x0000_s32785" name="Equation" r:id="rId7" imgW="317160" imgH="203040" progId="Equation.3">
                <p:embed/>
              </p:oleObj>
            </a:graphicData>
          </a:graphic>
        </p:graphicFrame>
        <p:graphicFrame>
          <p:nvGraphicFramePr>
            <p:cNvPr id="32786" name="Object 17"/>
            <p:cNvGraphicFramePr>
              <a:graphicFrameLocks noChangeAspect="1"/>
            </p:cNvGraphicFramePr>
            <p:nvPr/>
          </p:nvGraphicFramePr>
          <p:xfrm>
            <a:off x="2700" y="1745"/>
            <a:ext cx="403" cy="213"/>
          </p:xfrm>
          <a:graphic>
            <a:graphicData uri="http://schemas.openxmlformats.org/presentationml/2006/ole">
              <p:oleObj spid="_x0000_s32786" name="Equation" r:id="rId8" imgW="342720" imgH="203040" progId="Equation.3">
                <p:embed/>
              </p:oleObj>
            </a:graphicData>
          </a:graphic>
        </p:graphicFrame>
        <p:sp>
          <p:nvSpPr>
            <p:cNvPr id="12319" name="Line 18">
              <a:extLst>
                <a:ext uri="{FF2B5EF4-FFF2-40B4-BE49-F238E27FC236}"/>
              </a:extLst>
            </p:cNvPr>
            <p:cNvSpPr>
              <a:spLocks noChangeShapeType="1"/>
            </p:cNvSpPr>
            <p:nvPr/>
          </p:nvSpPr>
          <p:spPr bwMode="auto">
            <a:xfrm flipH="1" flipV="1">
              <a:off x="3069" y="1879"/>
              <a:ext cx="1418" cy="10"/>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32788" name="Object 19"/>
            <p:cNvGraphicFramePr>
              <a:graphicFrameLocks noChangeAspect="1"/>
            </p:cNvGraphicFramePr>
            <p:nvPr/>
          </p:nvGraphicFramePr>
          <p:xfrm>
            <a:off x="1546" y="1884"/>
            <a:ext cx="373" cy="213"/>
          </p:xfrm>
          <a:graphic>
            <a:graphicData uri="http://schemas.openxmlformats.org/presentationml/2006/ole">
              <p:oleObj spid="_x0000_s32788" name="Equation" r:id="rId9" imgW="317160" imgH="203040" progId="Equation.3">
                <p:embed/>
              </p:oleObj>
            </a:graphicData>
          </a:graphic>
        </p:graphicFrame>
        <p:sp>
          <p:nvSpPr>
            <p:cNvPr id="12320" name="Line 20">
              <a:extLst>
                <a:ext uri="{FF2B5EF4-FFF2-40B4-BE49-F238E27FC236}"/>
              </a:extLst>
            </p:cNvPr>
            <p:cNvSpPr>
              <a:spLocks noChangeShapeType="1"/>
            </p:cNvSpPr>
            <p:nvPr/>
          </p:nvSpPr>
          <p:spPr bwMode="auto">
            <a:xfrm rot="17187">
              <a:off x="3080" y="3016"/>
              <a:ext cx="0" cy="1202"/>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2321" name="Line 21">
              <a:extLst>
                <a:ext uri="{FF2B5EF4-FFF2-40B4-BE49-F238E27FC236}"/>
              </a:extLst>
            </p:cNvPr>
            <p:cNvSpPr>
              <a:spLocks noChangeShapeType="1"/>
            </p:cNvSpPr>
            <p:nvPr/>
          </p:nvSpPr>
          <p:spPr bwMode="auto">
            <a:xfrm flipH="1" flipV="1">
              <a:off x="1014" y="1888"/>
              <a:ext cx="1144" cy="8"/>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2322" name="Line 22">
              <a:extLst>
                <a:ext uri="{FF2B5EF4-FFF2-40B4-BE49-F238E27FC236}"/>
              </a:extLst>
            </p:cNvPr>
            <p:cNvSpPr>
              <a:spLocks noChangeShapeType="1"/>
            </p:cNvSpPr>
            <p:nvPr/>
          </p:nvSpPr>
          <p:spPr bwMode="auto">
            <a:xfrm rot="17187">
              <a:off x="1013" y="912"/>
              <a:ext cx="0" cy="972"/>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2323" name="Line 23">
              <a:extLst>
                <a:ext uri="{FF2B5EF4-FFF2-40B4-BE49-F238E27FC236}"/>
              </a:extLst>
            </p:cNvPr>
            <p:cNvSpPr>
              <a:spLocks noChangeShapeType="1"/>
            </p:cNvSpPr>
            <p:nvPr/>
          </p:nvSpPr>
          <p:spPr bwMode="auto">
            <a:xfrm rot="17187">
              <a:off x="3082" y="901"/>
              <a:ext cx="0" cy="972"/>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2324" name="Line 24">
              <a:extLst>
                <a:ext uri="{FF2B5EF4-FFF2-40B4-BE49-F238E27FC236}"/>
              </a:extLst>
            </p:cNvPr>
            <p:cNvSpPr>
              <a:spLocks noChangeShapeType="1"/>
            </p:cNvSpPr>
            <p:nvPr/>
          </p:nvSpPr>
          <p:spPr bwMode="auto">
            <a:xfrm flipH="1">
              <a:off x="3080" y="4208"/>
              <a:ext cx="1426" cy="6"/>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32794" name="Object 25"/>
            <p:cNvGraphicFramePr>
              <a:graphicFrameLocks noChangeAspect="1"/>
            </p:cNvGraphicFramePr>
            <p:nvPr/>
          </p:nvGraphicFramePr>
          <p:xfrm>
            <a:off x="3591" y="1896"/>
            <a:ext cx="373" cy="213"/>
          </p:xfrm>
          <a:graphic>
            <a:graphicData uri="http://schemas.openxmlformats.org/presentationml/2006/ole">
              <p:oleObj spid="_x0000_s32794" name="Equation" r:id="rId10" imgW="317160" imgH="203040" progId="Equation.3">
                <p:embed/>
              </p:oleObj>
            </a:graphicData>
          </a:graphic>
        </p:graphicFrame>
        <p:graphicFrame>
          <p:nvGraphicFramePr>
            <p:cNvPr id="32795" name="Object 26"/>
            <p:cNvGraphicFramePr>
              <a:graphicFrameLocks noChangeAspect="1"/>
            </p:cNvGraphicFramePr>
            <p:nvPr/>
          </p:nvGraphicFramePr>
          <p:xfrm>
            <a:off x="3660" y="3753"/>
            <a:ext cx="782" cy="235"/>
          </p:xfrm>
          <a:graphic>
            <a:graphicData uri="http://schemas.openxmlformats.org/presentationml/2006/ole">
              <p:oleObj spid="_x0000_s32795" name="Equation" r:id="rId11" imgW="609480" imgH="203040" progId="Equation.3">
                <p:embed/>
              </p:oleObj>
            </a:graphicData>
          </a:graphic>
        </p:graphicFrame>
        <p:graphicFrame>
          <p:nvGraphicFramePr>
            <p:cNvPr id="32796" name="Object 27"/>
            <p:cNvGraphicFramePr>
              <a:graphicFrameLocks noChangeAspect="1"/>
            </p:cNvGraphicFramePr>
            <p:nvPr/>
          </p:nvGraphicFramePr>
          <p:xfrm>
            <a:off x="3370" y="1082"/>
            <a:ext cx="408" cy="235"/>
          </p:xfrm>
          <a:graphic>
            <a:graphicData uri="http://schemas.openxmlformats.org/presentationml/2006/ole">
              <p:oleObj spid="_x0000_s32796" name="Equation" r:id="rId12" imgW="317160" imgH="203040" progId="Equation.3">
                <p:embed/>
              </p:oleObj>
            </a:graphicData>
          </a:graphic>
        </p:graphicFrame>
        <p:graphicFrame>
          <p:nvGraphicFramePr>
            <p:cNvPr id="32797" name="Object 28"/>
            <p:cNvGraphicFramePr>
              <a:graphicFrameLocks noChangeAspect="1"/>
            </p:cNvGraphicFramePr>
            <p:nvPr/>
          </p:nvGraphicFramePr>
          <p:xfrm>
            <a:off x="3159" y="2411"/>
            <a:ext cx="802" cy="235"/>
          </p:xfrm>
          <a:graphic>
            <a:graphicData uri="http://schemas.openxmlformats.org/presentationml/2006/ole">
              <p:oleObj spid="_x0000_s32797" name="Equation" r:id="rId13" imgW="622080" imgH="203040" progId="Equation.3">
                <p:embed/>
              </p:oleObj>
            </a:graphicData>
          </a:graphic>
        </p:graphicFrame>
        <p:graphicFrame>
          <p:nvGraphicFramePr>
            <p:cNvPr id="32798" name="Object 29"/>
            <p:cNvGraphicFramePr>
              <a:graphicFrameLocks noChangeAspect="1"/>
            </p:cNvGraphicFramePr>
            <p:nvPr/>
          </p:nvGraphicFramePr>
          <p:xfrm>
            <a:off x="4455" y="2593"/>
            <a:ext cx="1305" cy="485"/>
          </p:xfrm>
          <a:graphic>
            <a:graphicData uri="http://schemas.openxmlformats.org/presentationml/2006/ole">
              <p:oleObj spid="_x0000_s32798" name="Equation" r:id="rId14" imgW="1015920" imgH="419040" progId="Equation.3">
                <p:embed/>
              </p:oleObj>
            </a:graphicData>
          </a:graphic>
        </p:graphicFrame>
        <p:graphicFrame>
          <p:nvGraphicFramePr>
            <p:cNvPr id="32799" name="Object 30"/>
            <p:cNvGraphicFramePr>
              <a:graphicFrameLocks noChangeAspect="1"/>
            </p:cNvGraphicFramePr>
            <p:nvPr/>
          </p:nvGraphicFramePr>
          <p:xfrm>
            <a:off x="4508" y="962"/>
            <a:ext cx="653" cy="235"/>
          </p:xfrm>
          <a:graphic>
            <a:graphicData uri="http://schemas.openxmlformats.org/presentationml/2006/ole">
              <p:oleObj spid="_x0000_s32799" name="Equation" r:id="rId15" imgW="507960" imgH="203040" progId="Equation.3">
                <p:embed/>
              </p:oleObj>
            </a:graphicData>
          </a:graphic>
        </p:graphicFrame>
        <p:graphicFrame>
          <p:nvGraphicFramePr>
            <p:cNvPr id="32800" name="Object 31"/>
            <p:cNvGraphicFramePr>
              <a:graphicFrameLocks noChangeAspect="1"/>
            </p:cNvGraphicFramePr>
            <p:nvPr/>
          </p:nvGraphicFramePr>
          <p:xfrm>
            <a:off x="581" y="3397"/>
            <a:ext cx="373" cy="212"/>
          </p:xfrm>
          <a:graphic>
            <a:graphicData uri="http://schemas.openxmlformats.org/presentationml/2006/ole">
              <p:oleObj spid="_x0000_s32800" name="Equation" r:id="rId16" imgW="317160" imgH="203040" progId="Equation.3">
                <p:embed/>
              </p:oleObj>
            </a:graphicData>
          </a:graphic>
        </p:graphicFrame>
        <p:graphicFrame>
          <p:nvGraphicFramePr>
            <p:cNvPr id="32801" name="Object 32"/>
            <p:cNvGraphicFramePr>
              <a:graphicFrameLocks noChangeAspect="1"/>
            </p:cNvGraphicFramePr>
            <p:nvPr/>
          </p:nvGraphicFramePr>
          <p:xfrm>
            <a:off x="621" y="4070"/>
            <a:ext cx="403" cy="213"/>
          </p:xfrm>
          <a:graphic>
            <a:graphicData uri="http://schemas.openxmlformats.org/presentationml/2006/ole">
              <p:oleObj spid="_x0000_s32801" name="Equation" r:id="rId17" imgW="342720" imgH="203040" progId="Equation.3">
                <p:embed/>
              </p:oleObj>
            </a:graphicData>
          </a:graphic>
        </p:graphicFrame>
        <p:sp>
          <p:nvSpPr>
            <p:cNvPr id="12325" name="AutoShape 33">
              <a:extLst>
                <a:ext uri="{FF2B5EF4-FFF2-40B4-BE49-F238E27FC236}"/>
              </a:extLst>
            </p:cNvPr>
            <p:cNvSpPr>
              <a:spLocks noChangeArrowheads="1"/>
            </p:cNvSpPr>
            <p:nvPr/>
          </p:nvSpPr>
          <p:spPr bwMode="auto">
            <a:xfrm rot="5400000" flipH="1">
              <a:off x="789" y="3257"/>
              <a:ext cx="1181" cy="700"/>
            </a:xfrm>
            <a:prstGeom prst="parallelogram">
              <a:avLst>
                <a:gd name="adj" fmla="val 65713"/>
              </a:avLst>
            </a:prstGeom>
            <a:solidFill>
              <a:srgbClr val="66FFCC">
                <a:alpha val="50195"/>
              </a:srgbClr>
            </a:solidFill>
            <a:ln>
              <a:noFill/>
            </a:ln>
            <a:extLst>
              <a:ext uri="{91240B29-F687-4F45-9708-019B960494DF}">
                <a14:hiddenLine xmlns:a14="http://schemas.microsoft.com/office/drawing/2010/main" xmlns="" w="0">
                  <a:solidFill>
                    <a:srgbClr val="000000"/>
                  </a:solidFill>
                  <a:miter lim="800000"/>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2326" name="Line 34">
              <a:extLst>
                <a:ext uri="{FF2B5EF4-FFF2-40B4-BE49-F238E27FC236}"/>
              </a:extLst>
            </p:cNvPr>
            <p:cNvSpPr>
              <a:spLocks noChangeShapeType="1"/>
            </p:cNvSpPr>
            <p:nvPr/>
          </p:nvSpPr>
          <p:spPr bwMode="auto">
            <a:xfrm rot="17187">
              <a:off x="1015" y="3016"/>
              <a:ext cx="4" cy="1185"/>
            </a:xfrm>
            <a:prstGeom prst="line">
              <a:avLst/>
            </a:prstGeom>
            <a:noFill/>
            <a:ln w="28575">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32804" name="Object 35"/>
            <p:cNvGraphicFramePr>
              <a:graphicFrameLocks noChangeAspect="1"/>
            </p:cNvGraphicFramePr>
            <p:nvPr/>
          </p:nvGraphicFramePr>
          <p:xfrm>
            <a:off x="1595" y="2785"/>
            <a:ext cx="636" cy="234"/>
          </p:xfrm>
          <a:graphic>
            <a:graphicData uri="http://schemas.openxmlformats.org/presentationml/2006/ole">
              <p:oleObj spid="_x0000_s32804" name="Equation" r:id="rId18" imgW="495000" imgH="203040" progId="Equation.3">
                <p:embed/>
              </p:oleObj>
            </a:graphicData>
          </a:graphic>
        </p:graphicFrame>
        <p:graphicFrame>
          <p:nvGraphicFramePr>
            <p:cNvPr id="32805" name="Object 36"/>
            <p:cNvGraphicFramePr>
              <a:graphicFrameLocks noChangeAspect="1"/>
            </p:cNvGraphicFramePr>
            <p:nvPr/>
          </p:nvGraphicFramePr>
          <p:xfrm>
            <a:off x="1897" y="840"/>
            <a:ext cx="328" cy="213"/>
          </p:xfrm>
          <a:graphic>
            <a:graphicData uri="http://schemas.openxmlformats.org/presentationml/2006/ole">
              <p:oleObj spid="_x0000_s32805" name="Equation" r:id="rId19" imgW="279360" imgH="203040" progId="Equation.3">
                <p:embed/>
              </p:oleObj>
            </a:graphicData>
          </a:graphic>
        </p:graphicFrame>
        <p:sp>
          <p:nvSpPr>
            <p:cNvPr id="12327" name="AutoShape 37">
              <a:extLst>
                <a:ext uri="{FF2B5EF4-FFF2-40B4-BE49-F238E27FC236}"/>
              </a:extLst>
            </p:cNvPr>
            <p:cNvSpPr>
              <a:spLocks noChangeArrowheads="1"/>
            </p:cNvSpPr>
            <p:nvPr/>
          </p:nvSpPr>
          <p:spPr bwMode="auto">
            <a:xfrm>
              <a:off x="3625" y="2116"/>
              <a:ext cx="305" cy="240"/>
            </a:xfrm>
            <a:prstGeom prst="downArrow">
              <a:avLst>
                <a:gd name="adj1" fmla="val 31370"/>
                <a:gd name="adj2" fmla="val 24861"/>
              </a:avLst>
            </a:prstGeom>
            <a:solidFill>
              <a:srgbClr val="FF0000"/>
            </a:solidFill>
            <a:ln w="1270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2328" name="AutoShape 38">
              <a:extLst>
                <a:ext uri="{FF2B5EF4-FFF2-40B4-BE49-F238E27FC236}"/>
              </a:extLst>
            </p:cNvPr>
            <p:cNvSpPr>
              <a:spLocks noChangeArrowheads="1"/>
            </p:cNvSpPr>
            <p:nvPr/>
          </p:nvSpPr>
          <p:spPr bwMode="auto">
            <a:xfrm rot="-5400000">
              <a:off x="2330" y="1362"/>
              <a:ext cx="305" cy="241"/>
            </a:xfrm>
            <a:prstGeom prst="downArrow">
              <a:avLst>
                <a:gd name="adj1" fmla="val 31370"/>
                <a:gd name="adj2" fmla="val 24861"/>
              </a:avLst>
            </a:prstGeom>
            <a:solidFill>
              <a:srgbClr val="FF0000"/>
            </a:solidFill>
            <a:ln w="1270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aphicFrame>
          <p:nvGraphicFramePr>
            <p:cNvPr id="32808" name="Object 39"/>
            <p:cNvGraphicFramePr>
              <a:graphicFrameLocks noChangeAspect="1"/>
            </p:cNvGraphicFramePr>
            <p:nvPr/>
          </p:nvGraphicFramePr>
          <p:xfrm>
            <a:off x="1829" y="3615"/>
            <a:ext cx="424" cy="234"/>
          </p:xfrm>
          <a:graphic>
            <a:graphicData uri="http://schemas.openxmlformats.org/presentationml/2006/ole">
              <p:oleObj spid="_x0000_s32808" name="Equation" r:id="rId20" imgW="330120" imgH="203040" progId="Equation.3">
                <p:embed/>
              </p:oleObj>
            </a:graphicData>
          </a:graphic>
        </p:graphicFrame>
        <p:sp>
          <p:nvSpPr>
            <p:cNvPr id="12329" name="AutoShape 40">
              <a:extLst>
                <a:ext uri="{FF2B5EF4-FFF2-40B4-BE49-F238E27FC236}"/>
              </a:extLst>
            </p:cNvPr>
            <p:cNvSpPr>
              <a:spLocks noChangeArrowheads="1"/>
            </p:cNvSpPr>
            <p:nvPr/>
          </p:nvSpPr>
          <p:spPr bwMode="auto">
            <a:xfrm>
              <a:off x="3078" y="1200"/>
              <a:ext cx="1542" cy="683"/>
            </a:xfrm>
            <a:prstGeom prst="parallelogram">
              <a:avLst>
                <a:gd name="adj" fmla="val 126809"/>
              </a:avLst>
            </a:prstGeom>
            <a:solidFill>
              <a:srgbClr val="339966">
                <a:alpha val="50195"/>
              </a:srgbClr>
            </a:solidFill>
            <a:ln w="28575">
              <a:solidFill>
                <a:schemeClr val="tx2"/>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2330" name="Rectangle 41">
              <a:extLst>
                <a:ext uri="{FF2B5EF4-FFF2-40B4-BE49-F238E27FC236}"/>
              </a:extLst>
            </p:cNvPr>
            <p:cNvSpPr>
              <a:spLocks noChangeArrowheads="1"/>
            </p:cNvSpPr>
            <p:nvPr/>
          </p:nvSpPr>
          <p:spPr bwMode="auto">
            <a:xfrm>
              <a:off x="1026" y="1200"/>
              <a:ext cx="692" cy="691"/>
            </a:xfrm>
            <a:prstGeom prst="rect">
              <a:avLst/>
            </a:prstGeom>
            <a:solidFill>
              <a:srgbClr val="339966">
                <a:alpha val="50195"/>
              </a:srgbClr>
            </a:solidFill>
            <a:ln w="3175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2331" name="AutoShape 42">
              <a:extLst>
                <a:ext uri="{FF2B5EF4-FFF2-40B4-BE49-F238E27FC236}"/>
              </a:extLst>
            </p:cNvPr>
            <p:cNvSpPr>
              <a:spLocks noChangeArrowheads="1"/>
            </p:cNvSpPr>
            <p:nvPr/>
          </p:nvSpPr>
          <p:spPr bwMode="auto">
            <a:xfrm rot="-2044962">
              <a:off x="2620" y="2683"/>
              <a:ext cx="2471" cy="904"/>
            </a:xfrm>
            <a:prstGeom prst="parallelogram">
              <a:avLst>
                <a:gd name="adj" fmla="val 183214"/>
              </a:avLst>
            </a:prstGeom>
            <a:solidFill>
              <a:srgbClr val="339966">
                <a:alpha val="50195"/>
              </a:srgbClr>
            </a:solidFill>
            <a:ln w="2857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2332" name="Line 43">
              <a:extLst>
                <a:ext uri="{FF2B5EF4-FFF2-40B4-BE49-F238E27FC236}"/>
              </a:extLst>
            </p:cNvPr>
            <p:cNvSpPr>
              <a:spLocks noChangeShapeType="1"/>
            </p:cNvSpPr>
            <p:nvPr/>
          </p:nvSpPr>
          <p:spPr bwMode="auto">
            <a:xfrm flipH="1" flipV="1">
              <a:off x="4703" y="2160"/>
              <a:ext cx="371" cy="558"/>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mtClean="0">
                <a:latin typeface="Arial" pitchFamily="34" charset="0"/>
                <a:cs typeface="Arial" pitchFamily="34" charset="0"/>
              </a:rPr>
              <a:t>Shear in </a:t>
            </a:r>
            <a:r>
              <a:rPr lang="en-US" altLang="en-US" i="1" smtClean="0">
                <a:latin typeface="Arial" pitchFamily="34" charset="0"/>
                <a:cs typeface="Arial" pitchFamily="34" charset="0"/>
              </a:rPr>
              <a:t>y</a:t>
            </a:r>
            <a:r>
              <a:rPr lang="en-US" altLang="en-US" smtClean="0">
                <a:latin typeface="Arial" pitchFamily="34" charset="0"/>
                <a:cs typeface="Arial" pitchFamily="34" charset="0"/>
              </a:rPr>
              <a:t> then in </a:t>
            </a:r>
            <a:r>
              <a:rPr lang="en-US" altLang="en-US" i="1" smtClean="0">
                <a:latin typeface="Arial" pitchFamily="34" charset="0"/>
                <a:cs typeface="Arial" pitchFamily="34" charset="0"/>
              </a:rPr>
              <a:t>x</a:t>
            </a:r>
            <a:endParaRPr lang="th-TH" altLang="en-US" i="1" smtClean="0">
              <a:latin typeface="Arial" pitchFamily="34" charset="0"/>
              <a:cs typeface="Arial" pitchFamily="34" charset="0"/>
            </a:endParaRPr>
          </a:p>
        </p:txBody>
      </p:sp>
      <p:sp>
        <p:nvSpPr>
          <p:cNvPr id="40" name="Date Placeholder 2">
            <a:extLst>
              <a:ext uri="{FF2B5EF4-FFF2-40B4-BE49-F238E27FC236}"/>
            </a:extLst>
          </p:cNvPr>
          <p:cNvSpPr>
            <a:spLocks noGrp="1"/>
          </p:cNvSpPr>
          <p:nvPr>
            <p:ph type="dt" sz="quarter" idx="10"/>
          </p:nvPr>
        </p:nvSpPr>
        <p:spPr/>
        <p:txBody>
          <a:bodyPr/>
          <a:lstStyle/>
          <a:p>
            <a:pPr>
              <a:defRPr/>
            </a:pPr>
            <a:fld id="{9F73D6BC-76D8-4B2A-A47F-444A882DAA99}" type="datetime4">
              <a:rPr lang="en-US"/>
              <a:pPr>
                <a:defRPr/>
              </a:pPr>
              <a:t>June 11, 2022</a:t>
            </a:fld>
            <a:endParaRPr lang="th-TH"/>
          </a:p>
        </p:txBody>
      </p:sp>
      <p:sp>
        <p:nvSpPr>
          <p:cNvPr id="42" name="Slide Number Placeholder 4">
            <a:extLst>
              <a:ext uri="{FF2B5EF4-FFF2-40B4-BE49-F238E27FC236}"/>
            </a:extLst>
          </p:cNvPr>
          <p:cNvSpPr>
            <a:spLocks noGrp="1"/>
          </p:cNvSpPr>
          <p:nvPr>
            <p:ph type="sldNum" sz="quarter" idx="12"/>
          </p:nvPr>
        </p:nvSpPr>
        <p:spPr/>
        <p:txBody>
          <a:bodyPr/>
          <a:lstStyle/>
          <a:p>
            <a:pPr eaLnBrk="1" hangingPunct="1"/>
            <a:fld id="{25260B17-44C6-4BA2-8C5F-2D544131DFAE}" type="slidenum">
              <a:rPr lang="en-US" altLang="en-US" sz="1100">
                <a:latin typeface="Tahoma" pitchFamily="34" charset="0"/>
                <a:cs typeface="Angsana New" pitchFamily="18" charset="-34"/>
              </a:rPr>
              <a:pPr eaLnBrk="1" hangingPunct="1"/>
              <a:t>47</a:t>
            </a:fld>
            <a:endParaRPr lang="th-TH" altLang="en-US" sz="1100">
              <a:latin typeface="Tahoma" pitchFamily="34" charset="0"/>
              <a:cs typeface="Angsana New" pitchFamily="18" charset="-34"/>
            </a:endParaRPr>
          </a:p>
        </p:txBody>
      </p:sp>
      <p:grpSp>
        <p:nvGrpSpPr>
          <p:cNvPr id="33797" name="Group 3"/>
          <p:cNvGrpSpPr>
            <a:grpSpLocks/>
          </p:cNvGrpSpPr>
          <p:nvPr/>
        </p:nvGrpSpPr>
        <p:grpSpPr bwMode="auto">
          <a:xfrm>
            <a:off x="1336675" y="1670050"/>
            <a:ext cx="6902450" cy="4338638"/>
            <a:chOff x="378" y="914"/>
            <a:chExt cx="5382" cy="3382"/>
          </a:xfrm>
        </p:grpSpPr>
        <p:sp>
          <p:nvSpPr>
            <p:cNvPr id="13335" name="Line 4">
              <a:extLst>
                <a:ext uri="{FF2B5EF4-FFF2-40B4-BE49-F238E27FC236}"/>
              </a:extLst>
            </p:cNvPr>
            <p:cNvSpPr>
              <a:spLocks noChangeShapeType="1"/>
            </p:cNvSpPr>
            <p:nvPr/>
          </p:nvSpPr>
          <p:spPr bwMode="auto">
            <a:xfrm rot="5400000">
              <a:off x="3076" y="3458"/>
              <a:ext cx="0" cy="145"/>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3336" name="Line 5">
              <a:extLst>
                <a:ext uri="{FF2B5EF4-FFF2-40B4-BE49-F238E27FC236}"/>
              </a:extLst>
            </p:cNvPr>
            <p:cNvSpPr>
              <a:spLocks noChangeShapeType="1"/>
            </p:cNvSpPr>
            <p:nvPr/>
          </p:nvSpPr>
          <p:spPr bwMode="auto">
            <a:xfrm>
              <a:off x="3776" y="1816"/>
              <a:ext cx="0" cy="144"/>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3337" name="Line 6">
              <a:extLst>
                <a:ext uri="{FF2B5EF4-FFF2-40B4-BE49-F238E27FC236}"/>
              </a:extLst>
            </p:cNvPr>
            <p:cNvSpPr>
              <a:spLocks noChangeShapeType="1"/>
            </p:cNvSpPr>
            <p:nvPr/>
          </p:nvSpPr>
          <p:spPr bwMode="auto">
            <a:xfrm rot="5400000">
              <a:off x="3082" y="1126"/>
              <a:ext cx="0" cy="145"/>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3338" name="Line 7">
              <a:extLst>
                <a:ext uri="{FF2B5EF4-FFF2-40B4-BE49-F238E27FC236}"/>
              </a:extLst>
            </p:cNvPr>
            <p:cNvSpPr>
              <a:spLocks noChangeShapeType="1"/>
            </p:cNvSpPr>
            <p:nvPr/>
          </p:nvSpPr>
          <p:spPr bwMode="auto">
            <a:xfrm rot="5400000">
              <a:off x="1009" y="3458"/>
              <a:ext cx="0" cy="144"/>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33802" name="Object 8"/>
            <p:cNvGraphicFramePr>
              <a:graphicFrameLocks noChangeAspect="1"/>
            </p:cNvGraphicFramePr>
            <p:nvPr/>
          </p:nvGraphicFramePr>
          <p:xfrm>
            <a:off x="528" y="1068"/>
            <a:ext cx="373" cy="213"/>
          </p:xfrm>
          <a:graphic>
            <a:graphicData uri="http://schemas.openxmlformats.org/presentationml/2006/ole">
              <p:oleObj spid="_x0000_s33802" name="Equation" r:id="rId3" imgW="317160" imgH="203040" progId="Equation.3">
                <p:embed/>
              </p:oleObj>
            </a:graphicData>
          </a:graphic>
        </p:graphicFrame>
        <p:graphicFrame>
          <p:nvGraphicFramePr>
            <p:cNvPr id="33803" name="Object 9"/>
            <p:cNvGraphicFramePr>
              <a:graphicFrameLocks noChangeAspect="1"/>
            </p:cNvGraphicFramePr>
            <p:nvPr/>
          </p:nvGraphicFramePr>
          <p:xfrm>
            <a:off x="519" y="1671"/>
            <a:ext cx="403" cy="213"/>
          </p:xfrm>
          <a:graphic>
            <a:graphicData uri="http://schemas.openxmlformats.org/presentationml/2006/ole">
              <p:oleObj spid="_x0000_s33803" name="Equation" r:id="rId4" imgW="342720" imgH="203040" progId="Equation.3">
                <p:embed/>
              </p:oleObj>
            </a:graphicData>
          </a:graphic>
        </p:graphicFrame>
        <p:graphicFrame>
          <p:nvGraphicFramePr>
            <p:cNvPr id="33804" name="Object 10"/>
            <p:cNvGraphicFramePr>
              <a:graphicFrameLocks noChangeAspect="1"/>
            </p:cNvGraphicFramePr>
            <p:nvPr/>
          </p:nvGraphicFramePr>
          <p:xfrm>
            <a:off x="2623" y="3396"/>
            <a:ext cx="373" cy="212"/>
          </p:xfrm>
          <a:graphic>
            <a:graphicData uri="http://schemas.openxmlformats.org/presentationml/2006/ole">
              <p:oleObj spid="_x0000_s33804" name="Equation" r:id="rId5" imgW="317160" imgH="203040" progId="Equation.3">
                <p:embed/>
              </p:oleObj>
            </a:graphicData>
          </a:graphic>
        </p:graphicFrame>
        <p:graphicFrame>
          <p:nvGraphicFramePr>
            <p:cNvPr id="33805" name="Object 11"/>
            <p:cNvGraphicFramePr>
              <a:graphicFrameLocks noChangeAspect="1"/>
            </p:cNvGraphicFramePr>
            <p:nvPr/>
          </p:nvGraphicFramePr>
          <p:xfrm>
            <a:off x="2649" y="1036"/>
            <a:ext cx="373" cy="212"/>
          </p:xfrm>
          <a:graphic>
            <a:graphicData uri="http://schemas.openxmlformats.org/presentationml/2006/ole">
              <p:oleObj spid="_x0000_s33805" name="Equation" r:id="rId6" imgW="317160" imgH="203040" progId="Equation.3">
                <p:embed/>
              </p:oleObj>
            </a:graphicData>
          </a:graphic>
        </p:graphicFrame>
        <p:graphicFrame>
          <p:nvGraphicFramePr>
            <p:cNvPr id="33806" name="Object 12"/>
            <p:cNvGraphicFramePr>
              <a:graphicFrameLocks noChangeAspect="1"/>
            </p:cNvGraphicFramePr>
            <p:nvPr/>
          </p:nvGraphicFramePr>
          <p:xfrm>
            <a:off x="2700" y="1745"/>
            <a:ext cx="403" cy="213"/>
          </p:xfrm>
          <a:graphic>
            <a:graphicData uri="http://schemas.openxmlformats.org/presentationml/2006/ole">
              <p:oleObj spid="_x0000_s33806" name="Equation" r:id="rId7" imgW="342720" imgH="203040" progId="Equation.3">
                <p:embed/>
              </p:oleObj>
            </a:graphicData>
          </a:graphic>
        </p:graphicFrame>
        <p:graphicFrame>
          <p:nvGraphicFramePr>
            <p:cNvPr id="33807" name="Object 13"/>
            <p:cNvGraphicFramePr>
              <a:graphicFrameLocks noChangeAspect="1"/>
            </p:cNvGraphicFramePr>
            <p:nvPr/>
          </p:nvGraphicFramePr>
          <p:xfrm>
            <a:off x="1530" y="1888"/>
            <a:ext cx="373" cy="213"/>
          </p:xfrm>
          <a:graphic>
            <a:graphicData uri="http://schemas.openxmlformats.org/presentationml/2006/ole">
              <p:oleObj spid="_x0000_s33807" name="Equation" r:id="rId8" imgW="317160" imgH="203040" progId="Equation.3">
                <p:embed/>
              </p:oleObj>
            </a:graphicData>
          </a:graphic>
        </p:graphicFrame>
        <p:sp>
          <p:nvSpPr>
            <p:cNvPr id="13339" name="Line 14">
              <a:extLst>
                <a:ext uri="{FF2B5EF4-FFF2-40B4-BE49-F238E27FC236}"/>
              </a:extLst>
            </p:cNvPr>
            <p:cNvSpPr>
              <a:spLocks noChangeShapeType="1"/>
            </p:cNvSpPr>
            <p:nvPr/>
          </p:nvSpPr>
          <p:spPr bwMode="auto">
            <a:xfrm rot="17187">
              <a:off x="3080" y="3016"/>
              <a:ext cx="0" cy="1202"/>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3340" name="Line 15">
              <a:extLst>
                <a:ext uri="{FF2B5EF4-FFF2-40B4-BE49-F238E27FC236}"/>
              </a:extLst>
            </p:cNvPr>
            <p:cNvSpPr>
              <a:spLocks noChangeShapeType="1"/>
            </p:cNvSpPr>
            <p:nvPr/>
          </p:nvSpPr>
          <p:spPr bwMode="auto">
            <a:xfrm rot="17187">
              <a:off x="3083" y="916"/>
              <a:ext cx="0" cy="971"/>
            </a:xfrm>
            <a:prstGeom prst="line">
              <a:avLst/>
            </a:prstGeom>
            <a:noFill/>
            <a:ln w="28575">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3341" name="Line 16">
              <a:extLst>
                <a:ext uri="{FF2B5EF4-FFF2-40B4-BE49-F238E27FC236}"/>
              </a:extLst>
            </p:cNvPr>
            <p:cNvSpPr>
              <a:spLocks noChangeShapeType="1"/>
            </p:cNvSpPr>
            <p:nvPr/>
          </p:nvSpPr>
          <p:spPr bwMode="auto">
            <a:xfrm flipH="1" flipV="1">
              <a:off x="3060" y="4224"/>
              <a:ext cx="1349" cy="5"/>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33811" name="Object 17"/>
            <p:cNvGraphicFramePr>
              <a:graphicFrameLocks noChangeAspect="1"/>
            </p:cNvGraphicFramePr>
            <p:nvPr/>
          </p:nvGraphicFramePr>
          <p:xfrm>
            <a:off x="3928" y="1884"/>
            <a:ext cx="373" cy="213"/>
          </p:xfrm>
          <a:graphic>
            <a:graphicData uri="http://schemas.openxmlformats.org/presentationml/2006/ole">
              <p:oleObj spid="_x0000_s33811" name="Equation" r:id="rId9" imgW="317160" imgH="203040" progId="Equation.3">
                <p:embed/>
              </p:oleObj>
            </a:graphicData>
          </a:graphic>
        </p:graphicFrame>
        <p:graphicFrame>
          <p:nvGraphicFramePr>
            <p:cNvPr id="33812" name="Object 18"/>
            <p:cNvGraphicFramePr>
              <a:graphicFrameLocks noChangeAspect="1"/>
            </p:cNvGraphicFramePr>
            <p:nvPr/>
          </p:nvGraphicFramePr>
          <p:xfrm>
            <a:off x="3820" y="3702"/>
            <a:ext cx="555" cy="235"/>
          </p:xfrm>
          <a:graphic>
            <a:graphicData uri="http://schemas.openxmlformats.org/presentationml/2006/ole">
              <p:oleObj spid="_x0000_s33812" name="Equation" r:id="rId10" imgW="431640" imgH="203040" progId="Equation.3">
                <p:embed/>
              </p:oleObj>
            </a:graphicData>
          </a:graphic>
        </p:graphicFrame>
        <p:graphicFrame>
          <p:nvGraphicFramePr>
            <p:cNvPr id="33813" name="Object 19"/>
            <p:cNvGraphicFramePr>
              <a:graphicFrameLocks noChangeAspect="1"/>
            </p:cNvGraphicFramePr>
            <p:nvPr/>
          </p:nvGraphicFramePr>
          <p:xfrm>
            <a:off x="3464" y="989"/>
            <a:ext cx="408" cy="235"/>
          </p:xfrm>
          <a:graphic>
            <a:graphicData uri="http://schemas.openxmlformats.org/presentationml/2006/ole">
              <p:oleObj spid="_x0000_s33813" name="Equation" r:id="rId11" imgW="317160" imgH="203040" progId="Equation.3">
                <p:embed/>
              </p:oleObj>
            </a:graphicData>
          </a:graphic>
        </p:graphicFrame>
        <p:graphicFrame>
          <p:nvGraphicFramePr>
            <p:cNvPr id="33814" name="Object 20"/>
            <p:cNvGraphicFramePr>
              <a:graphicFrameLocks noChangeAspect="1"/>
            </p:cNvGraphicFramePr>
            <p:nvPr/>
          </p:nvGraphicFramePr>
          <p:xfrm>
            <a:off x="2807" y="2704"/>
            <a:ext cx="802" cy="235"/>
          </p:xfrm>
          <a:graphic>
            <a:graphicData uri="http://schemas.openxmlformats.org/presentationml/2006/ole">
              <p:oleObj spid="_x0000_s33814" name="Equation" r:id="rId12" imgW="622080" imgH="203040" progId="Equation.3">
                <p:embed/>
              </p:oleObj>
            </a:graphicData>
          </a:graphic>
        </p:graphicFrame>
        <p:graphicFrame>
          <p:nvGraphicFramePr>
            <p:cNvPr id="33815" name="Object 21"/>
            <p:cNvGraphicFramePr>
              <a:graphicFrameLocks noChangeAspect="1"/>
            </p:cNvGraphicFramePr>
            <p:nvPr/>
          </p:nvGraphicFramePr>
          <p:xfrm>
            <a:off x="4455" y="1770"/>
            <a:ext cx="1305" cy="235"/>
          </p:xfrm>
          <a:graphic>
            <a:graphicData uri="http://schemas.openxmlformats.org/presentationml/2006/ole">
              <p:oleObj spid="_x0000_s33815" name="Equation" r:id="rId13" imgW="1015920" imgH="203040" progId="Equation.3">
                <p:embed/>
              </p:oleObj>
            </a:graphicData>
          </a:graphic>
        </p:graphicFrame>
        <p:graphicFrame>
          <p:nvGraphicFramePr>
            <p:cNvPr id="33816" name="Object 22"/>
            <p:cNvGraphicFramePr>
              <a:graphicFrameLocks noChangeAspect="1"/>
            </p:cNvGraphicFramePr>
            <p:nvPr/>
          </p:nvGraphicFramePr>
          <p:xfrm>
            <a:off x="4494" y="965"/>
            <a:ext cx="652" cy="235"/>
          </p:xfrm>
          <a:graphic>
            <a:graphicData uri="http://schemas.openxmlformats.org/presentationml/2006/ole">
              <p:oleObj spid="_x0000_s33816" name="Equation" r:id="rId14" imgW="507960" imgH="203040" progId="Equation.3">
                <p:embed/>
              </p:oleObj>
            </a:graphicData>
          </a:graphic>
        </p:graphicFrame>
        <p:graphicFrame>
          <p:nvGraphicFramePr>
            <p:cNvPr id="33817" name="Object 23"/>
            <p:cNvGraphicFramePr>
              <a:graphicFrameLocks noChangeAspect="1"/>
            </p:cNvGraphicFramePr>
            <p:nvPr/>
          </p:nvGraphicFramePr>
          <p:xfrm>
            <a:off x="378" y="3314"/>
            <a:ext cx="373" cy="212"/>
          </p:xfrm>
          <a:graphic>
            <a:graphicData uri="http://schemas.openxmlformats.org/presentationml/2006/ole">
              <p:oleObj spid="_x0000_s33817" name="Equation" r:id="rId15" imgW="317160" imgH="203040" progId="Equation.3">
                <p:embed/>
              </p:oleObj>
            </a:graphicData>
          </a:graphic>
        </p:graphicFrame>
        <p:graphicFrame>
          <p:nvGraphicFramePr>
            <p:cNvPr id="33818" name="Object 24"/>
            <p:cNvGraphicFramePr>
              <a:graphicFrameLocks noChangeAspect="1"/>
            </p:cNvGraphicFramePr>
            <p:nvPr/>
          </p:nvGraphicFramePr>
          <p:xfrm>
            <a:off x="600" y="4081"/>
            <a:ext cx="403" cy="213"/>
          </p:xfrm>
          <a:graphic>
            <a:graphicData uri="http://schemas.openxmlformats.org/presentationml/2006/ole">
              <p:oleObj spid="_x0000_s33818" name="Equation" r:id="rId16" imgW="342720" imgH="203040" progId="Equation.3">
                <p:embed/>
              </p:oleObj>
            </a:graphicData>
          </a:graphic>
        </p:graphicFrame>
        <p:graphicFrame>
          <p:nvGraphicFramePr>
            <p:cNvPr id="33819" name="Object 25"/>
            <p:cNvGraphicFramePr>
              <a:graphicFrameLocks noChangeAspect="1"/>
            </p:cNvGraphicFramePr>
            <p:nvPr/>
          </p:nvGraphicFramePr>
          <p:xfrm>
            <a:off x="1717" y="2889"/>
            <a:ext cx="636" cy="234"/>
          </p:xfrm>
          <a:graphic>
            <a:graphicData uri="http://schemas.openxmlformats.org/presentationml/2006/ole">
              <p:oleObj spid="_x0000_s33819" name="Equation" r:id="rId17" imgW="495000" imgH="203040" progId="Equation.3">
                <p:embed/>
              </p:oleObj>
            </a:graphicData>
          </a:graphic>
        </p:graphicFrame>
        <p:graphicFrame>
          <p:nvGraphicFramePr>
            <p:cNvPr id="33820" name="Object 26"/>
            <p:cNvGraphicFramePr>
              <a:graphicFrameLocks noChangeAspect="1"/>
            </p:cNvGraphicFramePr>
            <p:nvPr/>
          </p:nvGraphicFramePr>
          <p:xfrm>
            <a:off x="1723" y="1032"/>
            <a:ext cx="328" cy="213"/>
          </p:xfrm>
          <a:graphic>
            <a:graphicData uri="http://schemas.openxmlformats.org/presentationml/2006/ole">
              <p:oleObj spid="_x0000_s33820" name="Equation" r:id="rId18" imgW="279360" imgH="203040" progId="Equation.3">
                <p:embed/>
              </p:oleObj>
            </a:graphicData>
          </a:graphic>
        </p:graphicFrame>
        <p:graphicFrame>
          <p:nvGraphicFramePr>
            <p:cNvPr id="33821" name="Object 27"/>
            <p:cNvGraphicFramePr>
              <a:graphicFrameLocks noChangeAspect="1"/>
            </p:cNvGraphicFramePr>
            <p:nvPr/>
          </p:nvGraphicFramePr>
          <p:xfrm>
            <a:off x="1808" y="3626"/>
            <a:ext cx="424" cy="234"/>
          </p:xfrm>
          <a:graphic>
            <a:graphicData uri="http://schemas.openxmlformats.org/presentationml/2006/ole">
              <p:oleObj spid="_x0000_s33821" name="Equation" r:id="rId19" imgW="330120" imgH="203040" progId="Equation.3">
                <p:embed/>
              </p:oleObj>
            </a:graphicData>
          </a:graphic>
        </p:graphicFrame>
        <p:sp>
          <p:nvSpPr>
            <p:cNvPr id="13342" name="AutoShape 28">
              <a:extLst>
                <a:ext uri="{FF2B5EF4-FFF2-40B4-BE49-F238E27FC236}"/>
              </a:extLst>
            </p:cNvPr>
            <p:cNvSpPr>
              <a:spLocks noChangeArrowheads="1"/>
            </p:cNvSpPr>
            <p:nvPr/>
          </p:nvSpPr>
          <p:spPr bwMode="auto">
            <a:xfrm rot="-1757398">
              <a:off x="2802" y="3115"/>
              <a:ext cx="2108" cy="617"/>
            </a:xfrm>
            <a:prstGeom prst="parallelogram">
              <a:avLst>
                <a:gd name="adj" fmla="val 215589"/>
              </a:avLst>
            </a:prstGeom>
            <a:solidFill>
              <a:schemeClr val="accent2">
                <a:alpha val="50195"/>
              </a:schemeClr>
            </a:solidFill>
            <a:ln w="2857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3343" name="AutoShape 29">
              <a:extLst>
                <a:ext uri="{FF2B5EF4-FFF2-40B4-BE49-F238E27FC236}"/>
              </a:extLst>
            </p:cNvPr>
            <p:cNvSpPr>
              <a:spLocks noChangeArrowheads="1"/>
            </p:cNvSpPr>
            <p:nvPr/>
          </p:nvSpPr>
          <p:spPr bwMode="auto">
            <a:xfrm>
              <a:off x="1231" y="2203"/>
              <a:ext cx="307" cy="240"/>
            </a:xfrm>
            <a:prstGeom prst="downArrow">
              <a:avLst>
                <a:gd name="adj1" fmla="val 31370"/>
                <a:gd name="adj2" fmla="val 24861"/>
              </a:avLst>
            </a:prstGeom>
            <a:solidFill>
              <a:srgbClr val="FF0000"/>
            </a:solidFill>
            <a:ln w="1270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3344" name="AutoShape 30">
              <a:extLst>
                <a:ext uri="{FF2B5EF4-FFF2-40B4-BE49-F238E27FC236}"/>
              </a:extLst>
            </p:cNvPr>
            <p:cNvSpPr>
              <a:spLocks noChangeArrowheads="1"/>
            </p:cNvSpPr>
            <p:nvPr/>
          </p:nvSpPr>
          <p:spPr bwMode="auto">
            <a:xfrm rot="-5400000">
              <a:off x="2292" y="3547"/>
              <a:ext cx="306" cy="240"/>
            </a:xfrm>
            <a:prstGeom prst="downArrow">
              <a:avLst>
                <a:gd name="adj1" fmla="val 31370"/>
                <a:gd name="adj2" fmla="val 24861"/>
              </a:avLst>
            </a:prstGeom>
            <a:solidFill>
              <a:srgbClr val="FF0000"/>
            </a:solidFill>
            <a:ln w="1270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3345" name="Line 31">
              <a:extLst>
                <a:ext uri="{FF2B5EF4-FFF2-40B4-BE49-F238E27FC236}"/>
              </a:extLst>
            </p:cNvPr>
            <p:cNvSpPr>
              <a:spLocks noChangeShapeType="1"/>
            </p:cNvSpPr>
            <p:nvPr/>
          </p:nvSpPr>
          <p:spPr bwMode="auto">
            <a:xfrm>
              <a:off x="1709" y="4152"/>
              <a:ext cx="0" cy="144"/>
            </a:xfrm>
            <a:prstGeom prst="line">
              <a:avLst/>
            </a:prstGeom>
            <a:noFill/>
            <a:ln w="28575">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3346" name="Rectangle 32">
              <a:extLst>
                <a:ext uri="{FF2B5EF4-FFF2-40B4-BE49-F238E27FC236}"/>
              </a:extLst>
            </p:cNvPr>
            <p:cNvSpPr>
              <a:spLocks noChangeArrowheads="1"/>
            </p:cNvSpPr>
            <p:nvPr/>
          </p:nvSpPr>
          <p:spPr bwMode="auto">
            <a:xfrm>
              <a:off x="1013" y="1200"/>
              <a:ext cx="703" cy="688"/>
            </a:xfrm>
            <a:prstGeom prst="rect">
              <a:avLst/>
            </a:prstGeom>
            <a:solidFill>
              <a:schemeClr val="accent2">
                <a:alpha val="50195"/>
              </a:schemeClr>
            </a:solidFill>
            <a:ln w="31750">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3347" name="Line 33">
              <a:extLst>
                <a:ext uri="{FF2B5EF4-FFF2-40B4-BE49-F238E27FC236}"/>
              </a:extLst>
            </p:cNvPr>
            <p:cNvSpPr>
              <a:spLocks noChangeShapeType="1"/>
            </p:cNvSpPr>
            <p:nvPr/>
          </p:nvSpPr>
          <p:spPr bwMode="auto">
            <a:xfrm flipH="1" flipV="1">
              <a:off x="3081" y="1888"/>
              <a:ext cx="1350" cy="5"/>
            </a:xfrm>
            <a:prstGeom prst="line">
              <a:avLst/>
            </a:prstGeom>
            <a:noFill/>
            <a:ln w="28575">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3348" name="Line 34">
              <a:extLst>
                <a:ext uri="{FF2B5EF4-FFF2-40B4-BE49-F238E27FC236}"/>
              </a:extLst>
            </p:cNvPr>
            <p:cNvSpPr>
              <a:spLocks noChangeShapeType="1"/>
            </p:cNvSpPr>
            <p:nvPr/>
          </p:nvSpPr>
          <p:spPr bwMode="auto">
            <a:xfrm flipH="1" flipV="1">
              <a:off x="1013" y="1888"/>
              <a:ext cx="1144" cy="9"/>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3349" name="Line 35">
              <a:extLst>
                <a:ext uri="{FF2B5EF4-FFF2-40B4-BE49-F238E27FC236}"/>
              </a:extLst>
            </p:cNvPr>
            <p:cNvSpPr>
              <a:spLocks noChangeShapeType="1"/>
            </p:cNvSpPr>
            <p:nvPr/>
          </p:nvSpPr>
          <p:spPr bwMode="auto">
            <a:xfrm rot="17187">
              <a:off x="1008" y="914"/>
              <a:ext cx="0" cy="971"/>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3350" name="Line 36">
              <a:extLst>
                <a:ext uri="{FF2B5EF4-FFF2-40B4-BE49-F238E27FC236}"/>
              </a:extLst>
            </p:cNvPr>
            <p:cNvSpPr>
              <a:spLocks noChangeShapeType="1"/>
            </p:cNvSpPr>
            <p:nvPr/>
          </p:nvSpPr>
          <p:spPr bwMode="auto">
            <a:xfrm rot="17187">
              <a:off x="993" y="3033"/>
              <a:ext cx="4" cy="1185"/>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3351" name="Line 37">
              <a:extLst>
                <a:ext uri="{FF2B5EF4-FFF2-40B4-BE49-F238E27FC236}"/>
              </a:extLst>
            </p:cNvPr>
            <p:cNvSpPr>
              <a:spLocks noChangeShapeType="1"/>
            </p:cNvSpPr>
            <p:nvPr/>
          </p:nvSpPr>
          <p:spPr bwMode="auto">
            <a:xfrm flipH="1" flipV="1">
              <a:off x="986" y="4217"/>
              <a:ext cx="1130" cy="1"/>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13352" name="AutoShape 38">
              <a:extLst>
                <a:ext uri="{FF2B5EF4-FFF2-40B4-BE49-F238E27FC236}"/>
              </a:extLst>
            </p:cNvPr>
            <p:cNvSpPr>
              <a:spLocks noChangeArrowheads="1"/>
            </p:cNvSpPr>
            <p:nvPr/>
          </p:nvSpPr>
          <p:spPr bwMode="auto">
            <a:xfrm>
              <a:off x="3078" y="1200"/>
              <a:ext cx="1542" cy="684"/>
            </a:xfrm>
            <a:prstGeom prst="parallelogram">
              <a:avLst>
                <a:gd name="adj" fmla="val 126809"/>
              </a:avLst>
            </a:prstGeom>
            <a:solidFill>
              <a:srgbClr val="66FFCC">
                <a:alpha val="50195"/>
              </a:srgbClr>
            </a:solidFill>
            <a:ln>
              <a:noFill/>
            </a:ln>
            <a:extLst>
              <a:ext uri="{91240B29-F687-4F45-9708-019B960494DF}">
                <a14:hiddenLine xmlns:a14="http://schemas.microsoft.com/office/drawing/2010/main" xmlns="" w="28575">
                  <a:solidFill>
                    <a:srgbClr val="000000"/>
                  </a:solidFill>
                  <a:miter lim="800000"/>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13353" name="AutoShape 39">
              <a:extLst>
                <a:ext uri="{FF2B5EF4-FFF2-40B4-BE49-F238E27FC236}"/>
              </a:extLst>
            </p:cNvPr>
            <p:cNvSpPr>
              <a:spLocks noChangeArrowheads="1"/>
            </p:cNvSpPr>
            <p:nvPr/>
          </p:nvSpPr>
          <p:spPr bwMode="auto">
            <a:xfrm rot="5400000" flipH="1">
              <a:off x="808" y="3310"/>
              <a:ext cx="1117" cy="699"/>
            </a:xfrm>
            <a:prstGeom prst="parallelogram">
              <a:avLst>
                <a:gd name="adj" fmla="val 62326"/>
              </a:avLst>
            </a:prstGeom>
            <a:solidFill>
              <a:schemeClr val="accent2">
                <a:alpha val="50195"/>
              </a:schemeClr>
            </a:solidFill>
            <a:ln w="2857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mtClean="0">
                <a:latin typeface="Arial" pitchFamily="34" charset="0"/>
                <a:cs typeface="Arial" pitchFamily="34" charset="0"/>
              </a:rPr>
              <a:t>Homogeneous coordinate</a:t>
            </a:r>
            <a:endParaRPr lang="th-TH" altLang="en-US" smtClean="0">
              <a:latin typeface="Arial" pitchFamily="34" charset="0"/>
              <a:cs typeface="Arial" pitchFamily="34" charset="0"/>
            </a:endParaRPr>
          </a:p>
        </p:txBody>
      </p:sp>
      <p:sp>
        <p:nvSpPr>
          <p:cNvPr id="36867" name="Rectangle 3">
            <a:extLst>
              <a:ext uri="{FF2B5EF4-FFF2-40B4-BE49-F238E27FC236}"/>
            </a:extLst>
          </p:cNvPr>
          <p:cNvSpPr>
            <a:spLocks noGrp="1" noChangeArrowheads="1"/>
          </p:cNvSpPr>
          <p:nvPr>
            <p:ph idx="1"/>
          </p:nvPr>
        </p:nvSpPr>
        <p:spPr>
          <a:xfrm>
            <a:off x="703263" y="1741488"/>
            <a:ext cx="7948612" cy="4183062"/>
          </a:xfrm>
        </p:spPr>
        <p:txBody>
          <a:bodyPr/>
          <a:lstStyle/>
          <a:p>
            <a:pPr eaLnBrk="1" hangingPunct="1">
              <a:defRPr/>
            </a:pPr>
            <a:r>
              <a:rPr lang="en-US" altLang="en-US" sz="2585"/>
              <a:t>As translations do not have a  2 x 2  matrix representation, we introduce homogeneous coordinates to allow a  3 x 3 matrix representation.</a:t>
            </a:r>
          </a:p>
          <a:p>
            <a:pPr eaLnBrk="1" hangingPunct="1">
              <a:defRPr/>
            </a:pPr>
            <a:r>
              <a:rPr lang="en-US" altLang="en-US" sz="2585"/>
              <a:t>The Homogeneous coordinate corresponding to the point (x,y) is the triple  (x</a:t>
            </a:r>
            <a:r>
              <a:rPr lang="en-US" altLang="en-US" sz="2585" baseline="-25000"/>
              <a:t>h</a:t>
            </a:r>
            <a:r>
              <a:rPr lang="en-US" altLang="en-US" sz="2585"/>
              <a:t>, y</a:t>
            </a:r>
            <a:r>
              <a:rPr lang="en-US" altLang="en-US" sz="2585" baseline="-25000"/>
              <a:t>h</a:t>
            </a:r>
            <a:r>
              <a:rPr lang="en-US" altLang="en-US" sz="2585"/>
              <a:t>, w) where:</a:t>
            </a:r>
            <a:br>
              <a:rPr lang="en-US" altLang="en-US" sz="2585"/>
            </a:br>
            <a:r>
              <a:rPr lang="en-US" altLang="en-US" sz="1292"/>
              <a:t/>
            </a:r>
            <a:br>
              <a:rPr lang="en-US" altLang="en-US" sz="1292"/>
            </a:br>
            <a:r>
              <a:rPr lang="en-US" altLang="en-US" sz="2585"/>
              <a:t>               x</a:t>
            </a:r>
            <a:r>
              <a:rPr lang="en-US" altLang="en-US" sz="2585" baseline="-25000"/>
              <a:t>h</a:t>
            </a:r>
            <a:r>
              <a:rPr lang="en-US" altLang="en-US" sz="2585"/>
              <a:t>  =  wx</a:t>
            </a:r>
            <a:br>
              <a:rPr lang="en-US" altLang="en-US" sz="2585"/>
            </a:br>
            <a:r>
              <a:rPr lang="en-US" altLang="en-US" sz="2585"/>
              <a:t>               y</a:t>
            </a:r>
            <a:r>
              <a:rPr lang="en-US" altLang="en-US" sz="2585" baseline="-25000"/>
              <a:t>h</a:t>
            </a:r>
            <a:r>
              <a:rPr lang="en-US" altLang="en-US" sz="2585"/>
              <a:t>  =  wy</a:t>
            </a:r>
            <a:br>
              <a:rPr lang="en-US" altLang="en-US" sz="2585"/>
            </a:br>
            <a:r>
              <a:rPr lang="en-US" altLang="en-US" sz="1108"/>
              <a:t/>
            </a:r>
            <a:br>
              <a:rPr lang="en-US" altLang="en-US" sz="1108"/>
            </a:br>
            <a:r>
              <a:rPr lang="en-US" altLang="en-US" sz="2585"/>
              <a:t>For the two dimensional transformations we can set  w = 1.</a:t>
            </a:r>
          </a:p>
          <a:p>
            <a:pPr eaLnBrk="1" hangingPunct="1">
              <a:defRPr/>
            </a:pPr>
            <a:endParaRPr lang="th-TH" altLang="en-US" sz="2585"/>
          </a:p>
        </p:txBody>
      </p:sp>
      <p:sp>
        <p:nvSpPr>
          <p:cNvPr id="4" name="Date Placeholder 3">
            <a:extLst>
              <a:ext uri="{FF2B5EF4-FFF2-40B4-BE49-F238E27FC236}"/>
            </a:extLst>
          </p:cNvPr>
          <p:cNvSpPr>
            <a:spLocks noGrp="1"/>
          </p:cNvSpPr>
          <p:nvPr>
            <p:ph type="dt" sz="quarter" idx="10"/>
          </p:nvPr>
        </p:nvSpPr>
        <p:spPr/>
        <p:txBody>
          <a:bodyPr/>
          <a:lstStyle/>
          <a:p>
            <a:pPr>
              <a:defRPr/>
            </a:pPr>
            <a:fld id="{D287B3AB-D2CE-4F1B-818F-B930E4965CC1}" type="datetime4">
              <a:rPr lang="en-US"/>
              <a:pPr>
                <a:defRPr/>
              </a:pPr>
              <a:t>June 11, 2022</a:t>
            </a:fld>
            <a:endParaRPr lang="th-TH"/>
          </a:p>
        </p:txBody>
      </p:sp>
      <p:sp>
        <p:nvSpPr>
          <p:cNvPr id="6" name="Slide Number Placeholder 5">
            <a:extLst>
              <a:ext uri="{FF2B5EF4-FFF2-40B4-BE49-F238E27FC236}"/>
            </a:extLst>
          </p:cNvPr>
          <p:cNvSpPr>
            <a:spLocks noGrp="1"/>
          </p:cNvSpPr>
          <p:nvPr>
            <p:ph type="sldNum" sz="quarter" idx="12"/>
          </p:nvPr>
        </p:nvSpPr>
        <p:spPr/>
        <p:txBody>
          <a:bodyPr/>
          <a:lstStyle/>
          <a:p>
            <a:pPr eaLnBrk="1" hangingPunct="1"/>
            <a:fld id="{6966DD7B-D9C6-46A7-BCDA-8CD12F847E92}" type="slidenum">
              <a:rPr lang="en-US" altLang="en-US" sz="1100">
                <a:latin typeface="Tahoma" pitchFamily="34" charset="0"/>
                <a:cs typeface="Angsana New" pitchFamily="18" charset="-34"/>
              </a:rPr>
              <a:pPr eaLnBrk="1" hangingPunct="1"/>
              <a:t>48</a:t>
            </a:fld>
            <a:endParaRPr lang="th-TH" altLang="en-US" sz="1100">
              <a:latin typeface="Tahoma" pitchFamily="34" charset="0"/>
              <a:cs typeface="Angsana New" pitchFamily="18" charset="-34"/>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mtClean="0"/>
              <a:t>Matrix representation </a:t>
            </a:r>
            <a:endParaRPr lang="th-TH" altLang="en-US" smtClean="0"/>
          </a:p>
        </p:txBody>
      </p:sp>
      <p:sp>
        <p:nvSpPr>
          <p:cNvPr id="8" name="Date Placeholder 3">
            <a:extLst>
              <a:ext uri="{FF2B5EF4-FFF2-40B4-BE49-F238E27FC236}"/>
            </a:extLst>
          </p:cNvPr>
          <p:cNvSpPr>
            <a:spLocks noGrp="1"/>
          </p:cNvSpPr>
          <p:nvPr>
            <p:ph type="dt" sz="quarter" idx="10"/>
          </p:nvPr>
        </p:nvSpPr>
        <p:spPr/>
        <p:txBody>
          <a:bodyPr/>
          <a:lstStyle/>
          <a:p>
            <a:pPr>
              <a:defRPr/>
            </a:pPr>
            <a:fld id="{F1BDE7AA-B2A1-4781-B5E0-7F08D7434F8E}" type="datetime4">
              <a:rPr lang="en-US"/>
              <a:pPr>
                <a:defRPr/>
              </a:pPr>
              <a:t>June 11, 2022</a:t>
            </a:fld>
            <a:endParaRPr lang="th-TH"/>
          </a:p>
        </p:txBody>
      </p:sp>
      <p:sp>
        <p:nvSpPr>
          <p:cNvPr id="10" name="Slide Number Placeholder 5">
            <a:extLst>
              <a:ext uri="{FF2B5EF4-FFF2-40B4-BE49-F238E27FC236}"/>
            </a:extLst>
          </p:cNvPr>
          <p:cNvSpPr>
            <a:spLocks noGrp="1"/>
          </p:cNvSpPr>
          <p:nvPr>
            <p:ph type="sldNum" sz="quarter" idx="12"/>
          </p:nvPr>
        </p:nvSpPr>
        <p:spPr/>
        <p:txBody>
          <a:bodyPr/>
          <a:lstStyle/>
          <a:p>
            <a:pPr eaLnBrk="1" hangingPunct="1"/>
            <a:fld id="{350B46AD-4DEF-4E0D-A86A-15A603AC7091}" type="slidenum">
              <a:rPr lang="en-US" altLang="en-US" sz="1100">
                <a:latin typeface="Tahoma" pitchFamily="34" charset="0"/>
                <a:cs typeface="Angsana New" pitchFamily="18" charset="-34"/>
              </a:rPr>
              <a:pPr eaLnBrk="1" hangingPunct="1"/>
              <a:t>49</a:t>
            </a:fld>
            <a:endParaRPr lang="th-TH" altLang="en-US" sz="1100">
              <a:latin typeface="Tahoma" pitchFamily="34" charset="0"/>
              <a:cs typeface="Angsana New" pitchFamily="18" charset="-34"/>
            </a:endParaRPr>
          </a:p>
        </p:txBody>
      </p:sp>
      <p:grpSp>
        <p:nvGrpSpPr>
          <p:cNvPr id="35845" name="Group 8"/>
          <p:cNvGrpSpPr>
            <a:grpSpLocks/>
          </p:cNvGrpSpPr>
          <p:nvPr/>
        </p:nvGrpSpPr>
        <p:grpSpPr bwMode="auto">
          <a:xfrm>
            <a:off x="914400" y="1741488"/>
            <a:ext cx="7115175" cy="3871912"/>
            <a:chOff x="1096" y="1344"/>
            <a:chExt cx="3621" cy="1971"/>
          </a:xfrm>
        </p:grpSpPr>
        <p:graphicFrame>
          <p:nvGraphicFramePr>
            <p:cNvPr id="35846" name="Object 1024"/>
            <p:cNvGraphicFramePr>
              <a:graphicFrameLocks noChangeAspect="1"/>
            </p:cNvGraphicFramePr>
            <p:nvPr/>
          </p:nvGraphicFramePr>
          <p:xfrm>
            <a:off x="1200" y="1392"/>
            <a:ext cx="821" cy="820"/>
          </p:xfrm>
          <a:graphic>
            <a:graphicData uri="http://schemas.openxmlformats.org/presentationml/2006/ole">
              <p:oleObj spid="_x0000_s35846" name="Equation" r:id="rId3" imgW="711000" imgH="711000" progId="Equation.3">
                <p:embed/>
              </p:oleObj>
            </a:graphicData>
          </a:graphic>
        </p:graphicFrame>
        <p:graphicFrame>
          <p:nvGraphicFramePr>
            <p:cNvPr id="35847" name="Object 1025"/>
            <p:cNvGraphicFramePr>
              <a:graphicFrameLocks noChangeAspect="1"/>
            </p:cNvGraphicFramePr>
            <p:nvPr/>
          </p:nvGraphicFramePr>
          <p:xfrm>
            <a:off x="1096" y="2496"/>
            <a:ext cx="1364" cy="819"/>
          </p:xfrm>
          <a:graphic>
            <a:graphicData uri="http://schemas.openxmlformats.org/presentationml/2006/ole">
              <p:oleObj spid="_x0000_s35847" name="Equation" r:id="rId4" imgW="1180800" imgH="711000" progId="Equation.3">
                <p:embed/>
              </p:oleObj>
            </a:graphicData>
          </a:graphic>
        </p:graphicFrame>
        <p:graphicFrame>
          <p:nvGraphicFramePr>
            <p:cNvPr id="35848" name="Object 1026"/>
            <p:cNvGraphicFramePr>
              <a:graphicFrameLocks noChangeAspect="1"/>
            </p:cNvGraphicFramePr>
            <p:nvPr/>
          </p:nvGraphicFramePr>
          <p:xfrm>
            <a:off x="2928" y="1344"/>
            <a:ext cx="1789" cy="821"/>
          </p:xfrm>
          <a:graphic>
            <a:graphicData uri="http://schemas.openxmlformats.org/presentationml/2006/ole">
              <p:oleObj spid="_x0000_s35848" name="Equation" r:id="rId5" imgW="1549080" imgH="711000" progId="Equation.3">
                <p:embed/>
              </p:oleObj>
            </a:graphicData>
          </a:graphic>
        </p:graphicFrame>
        <p:graphicFrame>
          <p:nvGraphicFramePr>
            <p:cNvPr id="35849" name="Object 1027"/>
            <p:cNvGraphicFramePr>
              <a:graphicFrameLocks noChangeAspect="1"/>
            </p:cNvGraphicFramePr>
            <p:nvPr/>
          </p:nvGraphicFramePr>
          <p:xfrm>
            <a:off x="3019" y="2448"/>
            <a:ext cx="1262" cy="819"/>
          </p:xfrm>
          <a:graphic>
            <a:graphicData uri="http://schemas.openxmlformats.org/presentationml/2006/ole">
              <p:oleObj spid="_x0000_s35849" name="Equation" r:id="rId6" imgW="1091880" imgH="711000" progId="Equation.3">
                <p:embed/>
              </p:oleObj>
            </a:graphicData>
          </a:graphic>
        </p:graphicFrame>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Elements of VR</a:t>
            </a:r>
            <a:endParaRPr lang="en-US" dirty="0"/>
          </a:p>
        </p:txBody>
      </p:sp>
      <p:sp>
        <p:nvSpPr>
          <p:cNvPr id="3" name="Content Placeholder 2"/>
          <p:cNvSpPr>
            <a:spLocks noGrp="1"/>
          </p:cNvSpPr>
          <p:nvPr>
            <p:ph idx="1"/>
          </p:nvPr>
        </p:nvSpPr>
        <p:spPr>
          <a:xfrm>
            <a:off x="533400" y="1447800"/>
            <a:ext cx="8229600" cy="4525963"/>
          </a:xfrm>
        </p:spPr>
        <p:txBody>
          <a:bodyPr/>
          <a:lstStyle/>
          <a:p>
            <a:pPr algn="just"/>
            <a:r>
              <a:rPr lang="en-US" sz="2400" b="1" dirty="0" smtClean="0"/>
              <a:t>Virtual world:</a:t>
            </a:r>
          </a:p>
          <a:p>
            <a:pPr algn="just">
              <a:buNone/>
            </a:pPr>
            <a:r>
              <a:rPr lang="en-US" sz="2400" dirty="0" smtClean="0"/>
              <a:t>Imaginary space that independently exist from the real world. The medium used to create this space is of course a simulation made of visual elements rendered with computer graphics. Relations and interactions between these elements are defined by rules set by the creator.</a:t>
            </a:r>
          </a:p>
          <a:p>
            <a:pPr algn="just"/>
            <a:r>
              <a:rPr lang="en-US" sz="2400" b="1" dirty="0" smtClean="0"/>
              <a:t>Immersion</a:t>
            </a:r>
            <a:endParaRPr lang="en-US" sz="2400" b="1" dirty="0" smtClean="0"/>
          </a:p>
          <a:p>
            <a:pPr algn="just">
              <a:buNone/>
            </a:pPr>
            <a:r>
              <a:rPr lang="en-US" sz="2400" dirty="0" smtClean="0"/>
              <a:t>The users are placed in a virtual space, cut </a:t>
            </a:r>
            <a:r>
              <a:rPr lang="en-US" sz="2400" dirty="0" smtClean="0"/>
              <a:t>from the </a:t>
            </a:r>
            <a:r>
              <a:rPr lang="en-US" sz="2400" dirty="0" smtClean="0"/>
              <a:t>real world on a sensory level. VR headsets allow this by occupying their whole field of vision, while headphones achieve the same results with sounds, thus fully immersing the users in another world.</a:t>
            </a:r>
          </a:p>
          <a:p>
            <a:pPr algn="just"/>
            <a:endParaRPr lang="en-US" sz="2400" dirty="0" smtClean="0"/>
          </a:p>
          <a:p>
            <a:pPr algn="just"/>
            <a:endParaRPr 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mtClean="0"/>
              <a:t>Basic Transformation (1/3)</a:t>
            </a:r>
            <a:endParaRPr lang="th-TH" altLang="en-US" smtClean="0"/>
          </a:p>
        </p:txBody>
      </p:sp>
      <p:sp>
        <p:nvSpPr>
          <p:cNvPr id="36867" name="Rectangle 3"/>
          <p:cNvSpPr>
            <a:spLocks noGrp="1" noChangeArrowheads="1"/>
          </p:cNvSpPr>
          <p:nvPr>
            <p:ph idx="1"/>
          </p:nvPr>
        </p:nvSpPr>
        <p:spPr/>
        <p:txBody>
          <a:bodyPr/>
          <a:lstStyle/>
          <a:p>
            <a:pPr eaLnBrk="1" hangingPunct="1"/>
            <a:r>
              <a:rPr lang="en-US" altLang="en-US" smtClean="0"/>
              <a:t>Translation</a:t>
            </a:r>
            <a:endParaRPr lang="th-TH" altLang="en-US" smtClean="0"/>
          </a:p>
        </p:txBody>
      </p:sp>
      <p:sp>
        <p:nvSpPr>
          <p:cNvPr id="5" name="Date Placeholder 3">
            <a:extLst>
              <a:ext uri="{FF2B5EF4-FFF2-40B4-BE49-F238E27FC236}"/>
            </a:extLst>
          </p:cNvPr>
          <p:cNvSpPr>
            <a:spLocks noGrp="1"/>
          </p:cNvSpPr>
          <p:nvPr>
            <p:ph type="dt" sz="quarter" idx="10"/>
          </p:nvPr>
        </p:nvSpPr>
        <p:spPr/>
        <p:txBody>
          <a:bodyPr/>
          <a:lstStyle/>
          <a:p>
            <a:pPr>
              <a:defRPr/>
            </a:pPr>
            <a:fld id="{7DB16017-17AC-40F2-B38E-D86EA498AADB}" type="datetime4">
              <a:rPr lang="en-US"/>
              <a:pPr>
                <a:defRPr/>
              </a:pPr>
              <a:t>June 11, 2022</a:t>
            </a:fld>
            <a:endParaRPr lang="th-TH"/>
          </a:p>
        </p:txBody>
      </p:sp>
      <p:sp>
        <p:nvSpPr>
          <p:cNvPr id="7" name="Slide Number Placeholder 5">
            <a:extLst>
              <a:ext uri="{FF2B5EF4-FFF2-40B4-BE49-F238E27FC236}"/>
            </a:extLst>
          </p:cNvPr>
          <p:cNvSpPr>
            <a:spLocks noGrp="1"/>
          </p:cNvSpPr>
          <p:nvPr>
            <p:ph type="sldNum" sz="quarter" idx="12"/>
          </p:nvPr>
        </p:nvSpPr>
        <p:spPr/>
        <p:txBody>
          <a:bodyPr/>
          <a:lstStyle/>
          <a:p>
            <a:pPr eaLnBrk="1" hangingPunct="1"/>
            <a:fld id="{C92CFF21-E089-41B4-8F33-0DCA0D533157}" type="slidenum">
              <a:rPr lang="en-US" altLang="en-US" sz="1100">
                <a:latin typeface="Tahoma" pitchFamily="34" charset="0"/>
                <a:cs typeface="Angsana New" pitchFamily="18" charset="-34"/>
              </a:rPr>
              <a:pPr eaLnBrk="1" hangingPunct="1"/>
              <a:t>50</a:t>
            </a:fld>
            <a:endParaRPr lang="th-TH" altLang="en-US" sz="1100">
              <a:latin typeface="Tahoma" pitchFamily="34" charset="0"/>
              <a:cs typeface="Angsana New" pitchFamily="18" charset="-34"/>
            </a:endParaRPr>
          </a:p>
        </p:txBody>
      </p:sp>
      <p:graphicFrame>
        <p:nvGraphicFramePr>
          <p:cNvPr id="36870" name="Object 1024"/>
          <p:cNvGraphicFramePr>
            <a:graphicFrameLocks/>
          </p:cNvGraphicFramePr>
          <p:nvPr/>
        </p:nvGraphicFramePr>
        <p:xfrm>
          <a:off x="914400" y="2725738"/>
          <a:ext cx="7381875" cy="1920875"/>
        </p:xfrm>
        <a:graphic>
          <a:graphicData uri="http://schemas.openxmlformats.org/presentationml/2006/ole">
            <p:oleObj spid="_x0000_s36870" name="Equation" r:id="rId3" imgW="4571640" imgH="3047760" progId="Equation.3">
              <p:embed/>
            </p:oleObj>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mtClean="0"/>
              <a:t>Basic Transformation (2/3)</a:t>
            </a:r>
            <a:endParaRPr lang="th-TH" altLang="en-US" smtClean="0"/>
          </a:p>
        </p:txBody>
      </p:sp>
      <p:sp>
        <p:nvSpPr>
          <p:cNvPr id="37891" name="Rectangle 3"/>
          <p:cNvSpPr>
            <a:spLocks noGrp="1" noChangeArrowheads="1"/>
          </p:cNvSpPr>
          <p:nvPr>
            <p:ph idx="1"/>
          </p:nvPr>
        </p:nvSpPr>
        <p:spPr/>
        <p:txBody>
          <a:bodyPr/>
          <a:lstStyle/>
          <a:p>
            <a:pPr eaLnBrk="1" hangingPunct="1"/>
            <a:r>
              <a:rPr lang="en-US" altLang="en-US" smtClean="0"/>
              <a:t>Rotation</a:t>
            </a:r>
            <a:endParaRPr lang="th-TH" altLang="en-US" smtClean="0"/>
          </a:p>
        </p:txBody>
      </p:sp>
      <p:sp>
        <p:nvSpPr>
          <p:cNvPr id="5" name="Date Placeholder 3">
            <a:extLst>
              <a:ext uri="{FF2B5EF4-FFF2-40B4-BE49-F238E27FC236}"/>
            </a:extLst>
          </p:cNvPr>
          <p:cNvSpPr>
            <a:spLocks noGrp="1"/>
          </p:cNvSpPr>
          <p:nvPr>
            <p:ph type="dt" sz="quarter" idx="10"/>
          </p:nvPr>
        </p:nvSpPr>
        <p:spPr/>
        <p:txBody>
          <a:bodyPr/>
          <a:lstStyle/>
          <a:p>
            <a:pPr>
              <a:defRPr/>
            </a:pPr>
            <a:fld id="{FD335666-9D12-47FB-AFEA-FD9229A3A6DA}" type="datetime4">
              <a:rPr lang="en-US"/>
              <a:pPr>
                <a:defRPr/>
              </a:pPr>
              <a:t>June 11, 2022</a:t>
            </a:fld>
            <a:endParaRPr lang="th-TH"/>
          </a:p>
        </p:txBody>
      </p:sp>
      <p:sp>
        <p:nvSpPr>
          <p:cNvPr id="7" name="Slide Number Placeholder 5">
            <a:extLst>
              <a:ext uri="{FF2B5EF4-FFF2-40B4-BE49-F238E27FC236}"/>
            </a:extLst>
          </p:cNvPr>
          <p:cNvSpPr>
            <a:spLocks noGrp="1"/>
          </p:cNvSpPr>
          <p:nvPr>
            <p:ph type="sldNum" sz="quarter" idx="12"/>
          </p:nvPr>
        </p:nvSpPr>
        <p:spPr/>
        <p:txBody>
          <a:bodyPr/>
          <a:lstStyle/>
          <a:p>
            <a:pPr eaLnBrk="1" hangingPunct="1"/>
            <a:fld id="{33D62D1C-848B-4437-B166-6E2C8CD32CCE}" type="slidenum">
              <a:rPr lang="en-US" altLang="en-US" sz="1100">
                <a:latin typeface="Tahoma" pitchFamily="34" charset="0"/>
                <a:cs typeface="Angsana New" pitchFamily="18" charset="-34"/>
              </a:rPr>
              <a:pPr eaLnBrk="1" hangingPunct="1"/>
              <a:t>51</a:t>
            </a:fld>
            <a:endParaRPr lang="th-TH" altLang="en-US" sz="1100">
              <a:latin typeface="Tahoma" pitchFamily="34" charset="0"/>
              <a:cs typeface="Angsana New" pitchFamily="18" charset="-34"/>
            </a:endParaRPr>
          </a:p>
        </p:txBody>
      </p:sp>
      <p:graphicFrame>
        <p:nvGraphicFramePr>
          <p:cNvPr id="37894" name="Object 1024"/>
          <p:cNvGraphicFramePr>
            <a:graphicFrameLocks/>
          </p:cNvGraphicFramePr>
          <p:nvPr/>
        </p:nvGraphicFramePr>
        <p:xfrm>
          <a:off x="492125" y="2514600"/>
          <a:ext cx="7948613" cy="1752600"/>
        </p:xfrm>
        <a:graphic>
          <a:graphicData uri="http://schemas.openxmlformats.org/presentationml/2006/ole">
            <p:oleObj spid="_x0000_s37894" name="Equation" r:id="rId3" imgW="3135240" imgH="696600" progId="Equation.3">
              <p:embed/>
            </p:oleObj>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mtClean="0"/>
              <a:t>Basic Transformation (3/3)</a:t>
            </a:r>
            <a:endParaRPr lang="th-TH" altLang="en-US" smtClean="0"/>
          </a:p>
        </p:txBody>
      </p:sp>
      <p:sp>
        <p:nvSpPr>
          <p:cNvPr id="38915" name="Rectangle 3"/>
          <p:cNvSpPr>
            <a:spLocks noGrp="1" noChangeArrowheads="1"/>
          </p:cNvSpPr>
          <p:nvPr>
            <p:ph idx="1"/>
          </p:nvPr>
        </p:nvSpPr>
        <p:spPr/>
        <p:txBody>
          <a:bodyPr/>
          <a:lstStyle/>
          <a:p>
            <a:pPr eaLnBrk="1" hangingPunct="1"/>
            <a:r>
              <a:rPr lang="en-US" altLang="en-US" smtClean="0"/>
              <a:t>Scaling</a:t>
            </a:r>
          </a:p>
          <a:p>
            <a:pPr eaLnBrk="1" hangingPunct="1"/>
            <a:endParaRPr lang="th-TH" altLang="en-US" smtClean="0"/>
          </a:p>
        </p:txBody>
      </p:sp>
      <p:sp>
        <p:nvSpPr>
          <p:cNvPr id="5" name="Date Placeholder 3">
            <a:extLst>
              <a:ext uri="{FF2B5EF4-FFF2-40B4-BE49-F238E27FC236}"/>
            </a:extLst>
          </p:cNvPr>
          <p:cNvSpPr>
            <a:spLocks noGrp="1"/>
          </p:cNvSpPr>
          <p:nvPr>
            <p:ph type="dt" sz="quarter" idx="10"/>
          </p:nvPr>
        </p:nvSpPr>
        <p:spPr/>
        <p:txBody>
          <a:bodyPr/>
          <a:lstStyle/>
          <a:p>
            <a:pPr>
              <a:defRPr/>
            </a:pPr>
            <a:fld id="{60C43478-83D9-43AF-AE0B-FA603B590B87}" type="datetime4">
              <a:rPr lang="en-US"/>
              <a:pPr>
                <a:defRPr/>
              </a:pPr>
              <a:t>June 11, 2022</a:t>
            </a:fld>
            <a:endParaRPr lang="th-TH"/>
          </a:p>
        </p:txBody>
      </p:sp>
      <p:sp>
        <p:nvSpPr>
          <p:cNvPr id="7" name="Slide Number Placeholder 5">
            <a:extLst>
              <a:ext uri="{FF2B5EF4-FFF2-40B4-BE49-F238E27FC236}"/>
            </a:extLst>
          </p:cNvPr>
          <p:cNvSpPr>
            <a:spLocks noGrp="1"/>
          </p:cNvSpPr>
          <p:nvPr>
            <p:ph type="sldNum" sz="quarter" idx="12"/>
          </p:nvPr>
        </p:nvSpPr>
        <p:spPr/>
        <p:txBody>
          <a:bodyPr/>
          <a:lstStyle/>
          <a:p>
            <a:pPr eaLnBrk="1" hangingPunct="1"/>
            <a:fld id="{BE61D26D-4982-448D-B802-5A9997BC8B2F}" type="slidenum">
              <a:rPr lang="en-US" altLang="en-US" sz="1100">
                <a:latin typeface="Tahoma" pitchFamily="34" charset="0"/>
                <a:cs typeface="Angsana New" pitchFamily="18" charset="-34"/>
              </a:rPr>
              <a:pPr eaLnBrk="1" hangingPunct="1"/>
              <a:t>52</a:t>
            </a:fld>
            <a:endParaRPr lang="th-TH" altLang="en-US" sz="1100">
              <a:latin typeface="Tahoma" pitchFamily="34" charset="0"/>
              <a:cs typeface="Angsana New" pitchFamily="18" charset="-34"/>
            </a:endParaRPr>
          </a:p>
        </p:txBody>
      </p:sp>
      <p:graphicFrame>
        <p:nvGraphicFramePr>
          <p:cNvPr id="38918" name="Object 5"/>
          <p:cNvGraphicFramePr>
            <a:graphicFrameLocks/>
          </p:cNvGraphicFramePr>
          <p:nvPr/>
        </p:nvGraphicFramePr>
        <p:xfrm>
          <a:off x="633413" y="2584450"/>
          <a:ext cx="7737475" cy="2014538"/>
        </p:xfrm>
        <a:graphic>
          <a:graphicData uri="http://schemas.openxmlformats.org/presentationml/2006/ole">
            <p:oleObj spid="_x0000_s38918" name="Equation" r:id="rId3" imgW="4571640" imgH="3047760" progId="Equation.3">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t>Composite Transformation</a:t>
            </a:r>
            <a:endParaRPr lang="th-TH" altLang="en-US" smtClean="0"/>
          </a:p>
        </p:txBody>
      </p:sp>
      <p:sp>
        <p:nvSpPr>
          <p:cNvPr id="7" name="Date Placeholder 3">
            <a:extLst>
              <a:ext uri="{FF2B5EF4-FFF2-40B4-BE49-F238E27FC236}"/>
            </a:extLst>
          </p:cNvPr>
          <p:cNvSpPr>
            <a:spLocks noGrp="1"/>
          </p:cNvSpPr>
          <p:nvPr>
            <p:ph type="dt" sz="quarter" idx="10"/>
          </p:nvPr>
        </p:nvSpPr>
        <p:spPr/>
        <p:txBody>
          <a:bodyPr/>
          <a:lstStyle/>
          <a:p>
            <a:pPr>
              <a:defRPr/>
            </a:pPr>
            <a:fld id="{C4B94428-18D4-496A-8C97-C4A8EACA527C}" type="datetime4">
              <a:rPr lang="en-US"/>
              <a:pPr>
                <a:defRPr/>
              </a:pPr>
              <a:t>June 11, 2022</a:t>
            </a:fld>
            <a:endParaRPr lang="th-TH"/>
          </a:p>
        </p:txBody>
      </p:sp>
      <p:sp>
        <p:nvSpPr>
          <p:cNvPr id="9" name="Slide Number Placeholder 5">
            <a:extLst>
              <a:ext uri="{FF2B5EF4-FFF2-40B4-BE49-F238E27FC236}"/>
            </a:extLst>
          </p:cNvPr>
          <p:cNvSpPr>
            <a:spLocks noGrp="1"/>
          </p:cNvSpPr>
          <p:nvPr>
            <p:ph type="sldNum" sz="quarter" idx="12"/>
          </p:nvPr>
        </p:nvSpPr>
        <p:spPr/>
        <p:txBody>
          <a:bodyPr/>
          <a:lstStyle/>
          <a:p>
            <a:pPr eaLnBrk="1" hangingPunct="1"/>
            <a:fld id="{898A5F45-E74C-4DC0-B005-99CD74690FAE}" type="slidenum">
              <a:rPr lang="en-US" altLang="en-US" sz="1100">
                <a:latin typeface="Tahoma" pitchFamily="34" charset="0"/>
                <a:cs typeface="Angsana New" pitchFamily="18" charset="-34"/>
              </a:rPr>
              <a:pPr eaLnBrk="1" hangingPunct="1"/>
              <a:t>53</a:t>
            </a:fld>
            <a:endParaRPr lang="th-TH" altLang="en-US" sz="1100">
              <a:latin typeface="Tahoma" pitchFamily="34" charset="0"/>
              <a:cs typeface="Angsana New" pitchFamily="18" charset="-34"/>
            </a:endParaRPr>
          </a:p>
        </p:txBody>
      </p:sp>
      <p:sp>
        <p:nvSpPr>
          <p:cNvPr id="18439" name="Text Box 4">
            <a:extLst>
              <a:ext uri="{FF2B5EF4-FFF2-40B4-BE49-F238E27FC236}"/>
            </a:extLst>
          </p:cNvPr>
          <p:cNvSpPr txBox="1">
            <a:spLocks noChangeArrowheads="1"/>
          </p:cNvSpPr>
          <p:nvPr/>
        </p:nvSpPr>
        <p:spPr bwMode="auto">
          <a:xfrm>
            <a:off x="492125" y="1881188"/>
            <a:ext cx="3376613" cy="168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2585">
                <a:solidFill>
                  <a:srgbClr val="990033"/>
                </a:solidFill>
                <a:latin typeface="Arial" panose="020B0604020202020204" pitchFamily="34" charset="0"/>
                <a:cs typeface="Arial" panose="020B0604020202020204" pitchFamily="34" charset="0"/>
              </a:rPr>
              <a:t>Suppose we wished to perform multiple transformations on a point:</a:t>
            </a:r>
          </a:p>
        </p:txBody>
      </p:sp>
      <p:graphicFrame>
        <p:nvGraphicFramePr>
          <p:cNvPr id="39942" name="Object 5"/>
          <p:cNvGraphicFramePr>
            <a:graphicFrameLocks noChangeAspect="1"/>
          </p:cNvGraphicFramePr>
          <p:nvPr/>
        </p:nvGraphicFramePr>
        <p:xfrm>
          <a:off x="5205413" y="1881188"/>
          <a:ext cx="1754187" cy="1787525"/>
        </p:xfrm>
        <a:graphic>
          <a:graphicData uri="http://schemas.openxmlformats.org/presentationml/2006/ole">
            <p:oleObj spid="_x0000_s39942" name="Equation" r:id="rId3" imgW="660400" imgH="673100" progId="Equation.3">
              <p:embed/>
            </p:oleObj>
          </a:graphicData>
        </a:graphic>
      </p:graphicFrame>
      <p:sp>
        <p:nvSpPr>
          <p:cNvPr id="18440" name="Line 6">
            <a:extLst>
              <a:ext uri="{FF2B5EF4-FFF2-40B4-BE49-F238E27FC236}"/>
            </a:extLst>
          </p:cNvPr>
          <p:cNvSpPr>
            <a:spLocks noChangeShapeType="1"/>
          </p:cNvSpPr>
          <p:nvPr/>
        </p:nvSpPr>
        <p:spPr bwMode="auto">
          <a:xfrm>
            <a:off x="4079875" y="3781425"/>
            <a:ext cx="4248150" cy="1588"/>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39944" name="Object 7"/>
          <p:cNvGraphicFramePr>
            <a:graphicFrameLocks noChangeAspect="1"/>
          </p:cNvGraphicFramePr>
          <p:nvPr/>
        </p:nvGraphicFramePr>
        <p:xfrm>
          <a:off x="5205413" y="3921125"/>
          <a:ext cx="2393950" cy="1146175"/>
        </p:xfrm>
        <a:graphic>
          <a:graphicData uri="http://schemas.openxmlformats.org/presentationml/2006/ole">
            <p:oleObj spid="_x0000_s39944" name="Equation" r:id="rId4" imgW="901700" imgH="431800" progId="Equation.3">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extLst>
          </p:cNvPr>
          <p:cNvSpPr>
            <a:spLocks noGrp="1" noChangeArrowheads="1"/>
          </p:cNvSpPr>
          <p:nvPr>
            <p:ph type="title"/>
          </p:nvPr>
        </p:nvSpPr>
        <p:spPr/>
        <p:txBody>
          <a:bodyPr/>
          <a:lstStyle/>
          <a:p>
            <a:pPr eaLnBrk="1" hangingPunct="1">
              <a:defRPr/>
            </a:pPr>
            <a:r>
              <a:rPr lang="en-US" altLang="en-US" sz="2954"/>
              <a:t>Example of Composite Transformation(1/3)</a:t>
            </a:r>
            <a:endParaRPr lang="th-TH" altLang="en-US" sz="2954"/>
          </a:p>
        </p:txBody>
      </p:sp>
      <p:sp>
        <p:nvSpPr>
          <p:cNvPr id="37891" name="Rectangle 3">
            <a:extLst>
              <a:ext uri="{FF2B5EF4-FFF2-40B4-BE49-F238E27FC236}"/>
            </a:extLst>
          </p:cNvPr>
          <p:cNvSpPr>
            <a:spLocks noGrp="1" noChangeArrowheads="1"/>
          </p:cNvSpPr>
          <p:nvPr>
            <p:ph idx="1"/>
          </p:nvPr>
        </p:nvSpPr>
        <p:spPr/>
        <p:txBody>
          <a:bodyPr/>
          <a:lstStyle/>
          <a:p>
            <a:pPr eaLnBrk="1" hangingPunct="1">
              <a:defRPr/>
            </a:pPr>
            <a:r>
              <a:rPr lang="en-US" altLang="en-US" sz="2585"/>
              <a:t>A scaling transformation at an arbitrary angle is a combination of two rotations and a scaling:</a:t>
            </a:r>
            <a:br>
              <a:rPr lang="en-US" altLang="en-US" sz="2585"/>
            </a:br>
            <a:r>
              <a:rPr lang="en-US" altLang="en-US" sz="2585"/>
              <a:t/>
            </a:r>
            <a:br>
              <a:rPr lang="en-US" altLang="en-US" sz="2585"/>
            </a:br>
            <a:r>
              <a:rPr lang="en-US" altLang="en-US" sz="2585"/>
              <a:t>          </a:t>
            </a:r>
            <a:r>
              <a:rPr lang="en-US" altLang="en-US" sz="2585">
                <a:solidFill>
                  <a:srgbClr val="0000FF"/>
                </a:solidFill>
              </a:rPr>
              <a:t>R(-t)  S(S</a:t>
            </a:r>
            <a:r>
              <a:rPr lang="en-US" altLang="en-US" baseline="-25000">
                <a:solidFill>
                  <a:srgbClr val="0000FF"/>
                </a:solidFill>
              </a:rPr>
              <a:t>x</a:t>
            </a:r>
            <a:r>
              <a:rPr lang="en-US" altLang="en-US" sz="2585">
                <a:solidFill>
                  <a:srgbClr val="0000FF"/>
                </a:solidFill>
              </a:rPr>
              <a:t>,S</a:t>
            </a:r>
            <a:r>
              <a:rPr lang="en-US" altLang="en-US" baseline="-25000">
                <a:solidFill>
                  <a:srgbClr val="0000FF"/>
                </a:solidFill>
              </a:rPr>
              <a:t>y</a:t>
            </a:r>
            <a:r>
              <a:rPr lang="en-US" altLang="en-US" sz="2585">
                <a:solidFill>
                  <a:srgbClr val="0000FF"/>
                </a:solidFill>
              </a:rPr>
              <a:t>)  R(t)</a:t>
            </a:r>
            <a:br>
              <a:rPr lang="en-US" altLang="en-US" sz="2585">
                <a:solidFill>
                  <a:srgbClr val="0000FF"/>
                </a:solidFill>
              </a:rPr>
            </a:br>
            <a:endParaRPr lang="en-US" altLang="en-US" sz="2585">
              <a:solidFill>
                <a:srgbClr val="0000FF"/>
              </a:solidFill>
            </a:endParaRPr>
          </a:p>
          <a:p>
            <a:pPr eaLnBrk="1" hangingPunct="1">
              <a:defRPr/>
            </a:pPr>
            <a:r>
              <a:rPr lang="en-US" altLang="en-US" sz="2585"/>
              <a:t>A rotation about an arbitrary point (x</a:t>
            </a:r>
            <a:r>
              <a:rPr lang="en-US" altLang="en-US" baseline="-25000"/>
              <a:t>f</a:t>
            </a:r>
            <a:r>
              <a:rPr lang="en-US" altLang="en-US" sz="2585"/>
              <a:t>,y</a:t>
            </a:r>
            <a:r>
              <a:rPr lang="en-US" altLang="en-US" baseline="-25000"/>
              <a:t>f</a:t>
            </a:r>
            <a:r>
              <a:rPr lang="en-US" altLang="en-US" sz="2585"/>
              <a:t>) by and angle t anti-clockwise has matrix:</a:t>
            </a:r>
            <a:br>
              <a:rPr lang="en-US" altLang="en-US" sz="2585"/>
            </a:br>
            <a:r>
              <a:rPr lang="en-US" altLang="en-US" sz="2585"/>
              <a:t/>
            </a:r>
            <a:br>
              <a:rPr lang="en-US" altLang="en-US" sz="2585"/>
            </a:br>
            <a:r>
              <a:rPr lang="en-US" altLang="en-US" sz="2585"/>
              <a:t>          </a:t>
            </a:r>
            <a:r>
              <a:rPr lang="en-US" altLang="en-US" sz="2585">
                <a:solidFill>
                  <a:srgbClr val="0000FF"/>
                </a:solidFill>
              </a:rPr>
              <a:t>T(-x</a:t>
            </a:r>
            <a:r>
              <a:rPr lang="en-US" altLang="en-US" baseline="-25000">
                <a:solidFill>
                  <a:srgbClr val="0000FF"/>
                </a:solidFill>
              </a:rPr>
              <a:t>f</a:t>
            </a:r>
            <a:r>
              <a:rPr lang="en-US" altLang="en-US" sz="2585">
                <a:solidFill>
                  <a:srgbClr val="0000FF"/>
                </a:solidFill>
              </a:rPr>
              <a:t>,-y</a:t>
            </a:r>
            <a:r>
              <a:rPr lang="en-US" altLang="en-US" baseline="-25000">
                <a:solidFill>
                  <a:srgbClr val="0000FF"/>
                </a:solidFill>
              </a:rPr>
              <a:t>f</a:t>
            </a:r>
            <a:r>
              <a:rPr lang="en-US" altLang="en-US" sz="2585">
                <a:solidFill>
                  <a:srgbClr val="0000FF"/>
                </a:solidFill>
              </a:rPr>
              <a:t>)  R(t)  T(x</a:t>
            </a:r>
            <a:r>
              <a:rPr lang="en-US" altLang="en-US" baseline="-25000">
                <a:solidFill>
                  <a:srgbClr val="0000FF"/>
                </a:solidFill>
              </a:rPr>
              <a:t>f</a:t>
            </a:r>
            <a:r>
              <a:rPr lang="en-US" altLang="en-US" sz="2585">
                <a:solidFill>
                  <a:srgbClr val="0000FF"/>
                </a:solidFill>
              </a:rPr>
              <a:t>,y</a:t>
            </a:r>
            <a:r>
              <a:rPr lang="en-US" altLang="en-US" baseline="-25000">
                <a:solidFill>
                  <a:srgbClr val="0000FF"/>
                </a:solidFill>
              </a:rPr>
              <a:t>f</a:t>
            </a:r>
            <a:r>
              <a:rPr lang="en-US" altLang="en-US" sz="2585">
                <a:solidFill>
                  <a:srgbClr val="0000FF"/>
                </a:solidFill>
              </a:rPr>
              <a:t>)</a:t>
            </a:r>
            <a:br>
              <a:rPr lang="en-US" altLang="en-US" sz="2585">
                <a:solidFill>
                  <a:srgbClr val="0000FF"/>
                </a:solidFill>
              </a:rPr>
            </a:br>
            <a:endParaRPr lang="th-TH" altLang="en-US" sz="2585">
              <a:solidFill>
                <a:srgbClr val="0000FF"/>
              </a:solidFill>
            </a:endParaRPr>
          </a:p>
        </p:txBody>
      </p:sp>
      <p:sp>
        <p:nvSpPr>
          <p:cNvPr id="4" name="Date Placeholder 3">
            <a:extLst>
              <a:ext uri="{FF2B5EF4-FFF2-40B4-BE49-F238E27FC236}"/>
            </a:extLst>
          </p:cNvPr>
          <p:cNvSpPr>
            <a:spLocks noGrp="1"/>
          </p:cNvSpPr>
          <p:nvPr>
            <p:ph type="dt" sz="quarter" idx="10"/>
          </p:nvPr>
        </p:nvSpPr>
        <p:spPr/>
        <p:txBody>
          <a:bodyPr/>
          <a:lstStyle/>
          <a:p>
            <a:pPr>
              <a:defRPr/>
            </a:pPr>
            <a:fld id="{88B6AAD8-D9C1-4DB1-851F-E91DE72A8EEA}" type="datetime4">
              <a:rPr lang="en-US"/>
              <a:pPr>
                <a:defRPr/>
              </a:pPr>
              <a:t>June 11, 2022</a:t>
            </a:fld>
            <a:endParaRPr lang="th-TH"/>
          </a:p>
        </p:txBody>
      </p:sp>
      <p:sp>
        <p:nvSpPr>
          <p:cNvPr id="6" name="Slide Number Placeholder 5">
            <a:extLst>
              <a:ext uri="{FF2B5EF4-FFF2-40B4-BE49-F238E27FC236}"/>
            </a:extLst>
          </p:cNvPr>
          <p:cNvSpPr>
            <a:spLocks noGrp="1"/>
          </p:cNvSpPr>
          <p:nvPr>
            <p:ph type="sldNum" sz="quarter" idx="12"/>
          </p:nvPr>
        </p:nvSpPr>
        <p:spPr/>
        <p:txBody>
          <a:bodyPr/>
          <a:lstStyle/>
          <a:p>
            <a:pPr eaLnBrk="1" hangingPunct="1"/>
            <a:fld id="{3A925EAB-CD23-4CFE-94C6-27E6918E8473}" type="slidenum">
              <a:rPr lang="en-US" altLang="en-US" sz="1100">
                <a:latin typeface="Tahoma" pitchFamily="34" charset="0"/>
                <a:cs typeface="Angsana New" pitchFamily="18" charset="-34"/>
              </a:rPr>
              <a:pPr eaLnBrk="1" hangingPunct="1"/>
              <a:t>54</a:t>
            </a:fld>
            <a:endParaRPr lang="th-TH" altLang="en-US" sz="1100">
              <a:latin typeface="Tahoma" pitchFamily="34" charset="0"/>
              <a:cs typeface="Angsana New" pitchFamily="18" charset="-34"/>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a:extLst>
              <a:ext uri="{FF2B5EF4-FFF2-40B4-BE49-F238E27FC236}"/>
            </a:extLst>
          </p:cNvPr>
          <p:cNvSpPr>
            <a:spLocks noGrp="1" noChangeArrowheads="1"/>
          </p:cNvSpPr>
          <p:nvPr>
            <p:ph type="title"/>
          </p:nvPr>
        </p:nvSpPr>
        <p:spPr/>
        <p:txBody>
          <a:bodyPr/>
          <a:lstStyle/>
          <a:p>
            <a:pPr eaLnBrk="1" hangingPunct="1">
              <a:defRPr/>
            </a:pPr>
            <a:r>
              <a:rPr lang="en-US" altLang="en-US" sz="2954"/>
              <a:t>Example of Composite Transformation(2/3)</a:t>
            </a:r>
            <a:endParaRPr lang="th-TH" altLang="en-US" sz="2954"/>
          </a:p>
        </p:txBody>
      </p:sp>
      <p:sp>
        <p:nvSpPr>
          <p:cNvPr id="19461" name="Rectangle 4">
            <a:extLst>
              <a:ext uri="{FF2B5EF4-FFF2-40B4-BE49-F238E27FC236}"/>
            </a:extLst>
          </p:cNvPr>
          <p:cNvSpPr>
            <a:spLocks noGrp="1" noChangeArrowheads="1"/>
          </p:cNvSpPr>
          <p:nvPr>
            <p:ph idx="1"/>
          </p:nvPr>
        </p:nvSpPr>
        <p:spPr>
          <a:xfrm>
            <a:off x="633413" y="1670050"/>
            <a:ext cx="7315200" cy="1828800"/>
          </a:xfrm>
        </p:spPr>
        <p:txBody>
          <a:bodyPr lIns="83526" tIns="41031" rIns="83526" bIns="41031"/>
          <a:lstStyle/>
          <a:p>
            <a:pPr defTabSz="848479" eaLnBrk="1" hangingPunct="1">
              <a:buFont typeface="Arial" pitchFamily="34" charset="0"/>
              <a:buNone/>
              <a:tabLst>
                <a:tab pos="417646" algn="l"/>
                <a:tab pos="848479" algn="l"/>
                <a:tab pos="1266124" algn="l"/>
                <a:tab pos="3799838" algn="l"/>
                <a:tab pos="4217482" algn="l"/>
                <a:tab pos="4648316" algn="l"/>
              </a:tabLst>
              <a:defRPr/>
            </a:pPr>
            <a:r>
              <a:rPr lang="en-US" altLang="en-US" sz="2215"/>
              <a:t>Reflection about the y-axis	Reflection about the x-axis</a:t>
            </a:r>
          </a:p>
          <a:p>
            <a:pPr defTabSz="848479" eaLnBrk="1" hangingPunct="1">
              <a:buFont typeface="Arial" pitchFamily="34" charset="0"/>
              <a:buNone/>
              <a:tabLst>
                <a:tab pos="417646" algn="l"/>
                <a:tab pos="848479" algn="l"/>
                <a:tab pos="1266124" algn="l"/>
                <a:tab pos="3799838" algn="l"/>
                <a:tab pos="4217482" algn="l"/>
                <a:tab pos="4648316" algn="l"/>
              </a:tabLst>
              <a:defRPr/>
            </a:pPr>
            <a:endParaRPr lang="en-US" altLang="en-US" sz="2215"/>
          </a:p>
          <a:p>
            <a:pPr defTabSz="848479" eaLnBrk="1" hangingPunct="1">
              <a:buFont typeface="Arial" pitchFamily="34" charset="0"/>
              <a:buNone/>
              <a:tabLst>
                <a:tab pos="417646" algn="l"/>
                <a:tab pos="848479" algn="l"/>
                <a:tab pos="1266124" algn="l"/>
                <a:tab pos="3799838" algn="l"/>
                <a:tab pos="4217482" algn="l"/>
                <a:tab pos="4648316" algn="l"/>
              </a:tabLst>
              <a:defRPr/>
            </a:pPr>
            <a:r>
              <a:rPr lang="en-US" altLang="en-US" sz="2215">
                <a:latin typeface="Times" panose="02020603050405020304" pitchFamily="18" charset="0"/>
              </a:rPr>
              <a:t>		</a:t>
            </a:r>
          </a:p>
        </p:txBody>
      </p:sp>
      <p:sp>
        <p:nvSpPr>
          <p:cNvPr id="8" name="Date Placeholder 3">
            <a:extLst>
              <a:ext uri="{FF2B5EF4-FFF2-40B4-BE49-F238E27FC236}"/>
            </a:extLst>
          </p:cNvPr>
          <p:cNvSpPr>
            <a:spLocks noGrp="1"/>
          </p:cNvSpPr>
          <p:nvPr>
            <p:ph type="dt" sz="quarter" idx="10"/>
          </p:nvPr>
        </p:nvSpPr>
        <p:spPr/>
        <p:txBody>
          <a:bodyPr/>
          <a:lstStyle/>
          <a:p>
            <a:pPr>
              <a:defRPr/>
            </a:pPr>
            <a:fld id="{8B03D622-C0FA-41F2-8598-D39120F0093A}" type="datetime4">
              <a:rPr lang="en-US"/>
              <a:pPr>
                <a:defRPr/>
              </a:pPr>
              <a:t>June 11, 2022</a:t>
            </a:fld>
            <a:endParaRPr lang="th-TH"/>
          </a:p>
        </p:txBody>
      </p:sp>
      <p:sp>
        <p:nvSpPr>
          <p:cNvPr id="10" name="Slide Number Placeholder 5">
            <a:extLst>
              <a:ext uri="{FF2B5EF4-FFF2-40B4-BE49-F238E27FC236}"/>
            </a:extLst>
          </p:cNvPr>
          <p:cNvSpPr>
            <a:spLocks noGrp="1"/>
          </p:cNvSpPr>
          <p:nvPr>
            <p:ph type="sldNum" sz="quarter" idx="12"/>
          </p:nvPr>
        </p:nvSpPr>
        <p:spPr/>
        <p:txBody>
          <a:bodyPr/>
          <a:lstStyle/>
          <a:p>
            <a:pPr eaLnBrk="1" hangingPunct="1"/>
            <a:fld id="{1351CADB-4038-4928-AAA6-E524F80C385B}" type="slidenum">
              <a:rPr lang="en-US" altLang="en-US" sz="1100">
                <a:latin typeface="Tahoma" pitchFamily="34" charset="0"/>
                <a:cs typeface="Angsana New" pitchFamily="18" charset="-34"/>
              </a:rPr>
              <a:pPr eaLnBrk="1" hangingPunct="1"/>
              <a:t>55</a:t>
            </a:fld>
            <a:endParaRPr lang="th-TH" altLang="en-US" sz="1100">
              <a:latin typeface="Tahoma" pitchFamily="34" charset="0"/>
              <a:cs typeface="Angsana New" pitchFamily="18" charset="-34"/>
            </a:endParaRPr>
          </a:p>
        </p:txBody>
      </p:sp>
      <p:pic>
        <p:nvPicPr>
          <p:cNvPr id="41990" name="Picture 5"/>
          <p:cNvPicPr>
            <a:picLocks noChangeArrowheads="1"/>
          </p:cNvPicPr>
          <p:nvPr/>
        </p:nvPicPr>
        <p:blipFill>
          <a:blip r:embed="rId3" cstate="print"/>
          <a:srcRect/>
          <a:stretch>
            <a:fillRect/>
          </a:stretch>
        </p:blipFill>
        <p:spPr bwMode="auto">
          <a:xfrm>
            <a:off x="1195388" y="3851275"/>
            <a:ext cx="2071687" cy="2070100"/>
          </a:xfrm>
          <a:prstGeom prst="rect">
            <a:avLst/>
          </a:prstGeom>
          <a:noFill/>
          <a:ln w="12700">
            <a:noFill/>
            <a:miter lim="800000"/>
            <a:headEnd/>
            <a:tailEnd/>
          </a:ln>
        </p:spPr>
      </p:pic>
      <p:pic>
        <p:nvPicPr>
          <p:cNvPr id="41991" name="Picture 6"/>
          <p:cNvPicPr>
            <a:picLocks noChangeArrowheads="1"/>
          </p:cNvPicPr>
          <p:nvPr/>
        </p:nvPicPr>
        <p:blipFill>
          <a:blip r:embed="rId4" cstate="print"/>
          <a:srcRect/>
          <a:stretch>
            <a:fillRect/>
          </a:stretch>
        </p:blipFill>
        <p:spPr bwMode="auto">
          <a:xfrm>
            <a:off x="4994275" y="3851275"/>
            <a:ext cx="2070100" cy="2070100"/>
          </a:xfrm>
          <a:prstGeom prst="rect">
            <a:avLst/>
          </a:prstGeom>
          <a:noFill/>
          <a:ln w="12700">
            <a:noFill/>
            <a:miter lim="800000"/>
            <a:headEnd/>
            <a:tailEnd/>
          </a:ln>
        </p:spPr>
      </p:pic>
      <p:graphicFrame>
        <p:nvGraphicFramePr>
          <p:cNvPr id="41992" name="Object 1024"/>
          <p:cNvGraphicFramePr>
            <a:graphicFrameLocks noChangeAspect="1"/>
          </p:cNvGraphicFramePr>
          <p:nvPr/>
        </p:nvGraphicFramePr>
        <p:xfrm>
          <a:off x="1365250" y="2101850"/>
          <a:ext cx="1658938" cy="1514475"/>
        </p:xfrm>
        <a:graphic>
          <a:graphicData uri="http://schemas.openxmlformats.org/presentationml/2006/ole">
            <p:oleObj spid="_x0000_s41992" name="Equation" r:id="rId5" imgW="774360" imgH="711000" progId="Equation.3">
              <p:embed/>
            </p:oleObj>
          </a:graphicData>
        </a:graphic>
      </p:graphicFrame>
      <p:graphicFrame>
        <p:nvGraphicFramePr>
          <p:cNvPr id="41993" name="Object 1025"/>
          <p:cNvGraphicFramePr>
            <a:graphicFrameLocks noChangeAspect="1"/>
          </p:cNvGraphicFramePr>
          <p:nvPr/>
        </p:nvGraphicFramePr>
        <p:xfrm>
          <a:off x="5202238" y="2109788"/>
          <a:ext cx="1652587" cy="1512887"/>
        </p:xfrm>
        <a:graphic>
          <a:graphicData uri="http://schemas.openxmlformats.org/presentationml/2006/ole">
            <p:oleObj spid="_x0000_s41993" name="Equation" r:id="rId6" imgW="774360" imgH="711000" progId="Equation.3">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a:extLst>
              <a:ext uri="{FF2B5EF4-FFF2-40B4-BE49-F238E27FC236}"/>
            </a:extLst>
          </p:cNvPr>
          <p:cNvSpPr>
            <a:spLocks noGrp="1" noChangeArrowheads="1"/>
          </p:cNvSpPr>
          <p:nvPr>
            <p:ph type="title"/>
          </p:nvPr>
        </p:nvSpPr>
        <p:spPr/>
        <p:txBody>
          <a:bodyPr/>
          <a:lstStyle/>
          <a:p>
            <a:pPr eaLnBrk="1" hangingPunct="1">
              <a:defRPr/>
            </a:pPr>
            <a:r>
              <a:rPr lang="en-US" altLang="en-US" sz="2954"/>
              <a:t>Example of Composite Transformation(3/3)</a:t>
            </a:r>
            <a:endParaRPr lang="th-TH" altLang="en-US" sz="2954"/>
          </a:p>
        </p:txBody>
      </p:sp>
      <p:sp>
        <p:nvSpPr>
          <p:cNvPr id="16" name="Date Placeholder 2">
            <a:extLst>
              <a:ext uri="{FF2B5EF4-FFF2-40B4-BE49-F238E27FC236}"/>
            </a:extLst>
          </p:cNvPr>
          <p:cNvSpPr>
            <a:spLocks noGrp="1"/>
          </p:cNvSpPr>
          <p:nvPr>
            <p:ph type="dt" sz="quarter" idx="10"/>
          </p:nvPr>
        </p:nvSpPr>
        <p:spPr/>
        <p:txBody>
          <a:bodyPr/>
          <a:lstStyle/>
          <a:p>
            <a:pPr>
              <a:defRPr/>
            </a:pPr>
            <a:fld id="{7227FE0D-3932-42A3-8FCE-D37F3AE6DB54}" type="datetime4">
              <a:rPr lang="en-US"/>
              <a:pPr>
                <a:defRPr/>
              </a:pPr>
              <a:t>June 11, 2022</a:t>
            </a:fld>
            <a:endParaRPr lang="th-TH"/>
          </a:p>
        </p:txBody>
      </p:sp>
      <p:sp>
        <p:nvSpPr>
          <p:cNvPr id="18" name="Slide Number Placeholder 4">
            <a:extLst>
              <a:ext uri="{FF2B5EF4-FFF2-40B4-BE49-F238E27FC236}"/>
            </a:extLst>
          </p:cNvPr>
          <p:cNvSpPr>
            <a:spLocks noGrp="1"/>
          </p:cNvSpPr>
          <p:nvPr>
            <p:ph type="sldNum" sz="quarter" idx="12"/>
          </p:nvPr>
        </p:nvSpPr>
        <p:spPr/>
        <p:txBody>
          <a:bodyPr/>
          <a:lstStyle/>
          <a:p>
            <a:pPr eaLnBrk="1" hangingPunct="1"/>
            <a:fld id="{363D7E8C-0512-424E-9CEC-2B3633273CBC}" type="slidenum">
              <a:rPr lang="en-US" altLang="en-US" sz="1100">
                <a:latin typeface="Tahoma" pitchFamily="34" charset="0"/>
                <a:cs typeface="Angsana New" pitchFamily="18" charset="-34"/>
              </a:rPr>
              <a:pPr eaLnBrk="1" hangingPunct="1"/>
              <a:t>56</a:t>
            </a:fld>
            <a:endParaRPr lang="th-TH" altLang="en-US" sz="1100">
              <a:latin typeface="Tahoma" pitchFamily="34" charset="0"/>
              <a:cs typeface="Angsana New" pitchFamily="18" charset="-34"/>
            </a:endParaRPr>
          </a:p>
        </p:txBody>
      </p:sp>
      <p:sp>
        <p:nvSpPr>
          <p:cNvPr id="20487" name="Rectangle 3">
            <a:extLst>
              <a:ext uri="{FF2B5EF4-FFF2-40B4-BE49-F238E27FC236}"/>
            </a:extLst>
          </p:cNvPr>
          <p:cNvSpPr>
            <a:spLocks noChangeArrowheads="1"/>
          </p:cNvSpPr>
          <p:nvPr/>
        </p:nvSpPr>
        <p:spPr bwMode="auto">
          <a:xfrm>
            <a:off x="1125538" y="2022475"/>
            <a:ext cx="7104062"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83526" tIns="41031" rIns="83526" bIns="41031"/>
          <a:lstStyle>
            <a:lvl1pPr marL="342900" indent="-342900" eaLnBrk="0" hangingPunct="0">
              <a:tabLst>
                <a:tab pos="452438" algn="l"/>
                <a:tab pos="919163" algn="l"/>
                <a:tab pos="1371600" algn="l"/>
                <a:tab pos="3663950" algn="l"/>
                <a:tab pos="4116388" algn="l"/>
                <a:tab pos="4568825" algn="l"/>
                <a:tab pos="5080000" algn="l"/>
              </a:tabLst>
              <a:defRPr sz="4000">
                <a:solidFill>
                  <a:schemeClr val="tx2"/>
                </a:solidFill>
                <a:latin typeface="Tahoma" panose="020B0604030504040204" pitchFamily="34" charset="0"/>
                <a:cs typeface="Angsana New" panose="02020603050405020304" pitchFamily="18" charset="-34"/>
              </a:defRPr>
            </a:lvl1pPr>
            <a:lvl2pPr marL="742950" indent="-285750" eaLnBrk="0" hangingPunct="0">
              <a:tabLst>
                <a:tab pos="452438" algn="l"/>
                <a:tab pos="919163" algn="l"/>
                <a:tab pos="1371600" algn="l"/>
                <a:tab pos="3663950" algn="l"/>
                <a:tab pos="4116388" algn="l"/>
                <a:tab pos="4568825" algn="l"/>
                <a:tab pos="5080000" algn="l"/>
              </a:tabLst>
              <a:defRPr sz="4000">
                <a:solidFill>
                  <a:schemeClr val="tx2"/>
                </a:solidFill>
                <a:latin typeface="Tahoma" panose="020B0604030504040204" pitchFamily="34" charset="0"/>
                <a:cs typeface="Angsana New" panose="02020603050405020304" pitchFamily="18" charset="-34"/>
              </a:defRPr>
            </a:lvl2pPr>
            <a:lvl3pPr marL="1143000" indent="-228600" eaLnBrk="0" hangingPunct="0">
              <a:tabLst>
                <a:tab pos="452438" algn="l"/>
                <a:tab pos="919163" algn="l"/>
                <a:tab pos="1371600" algn="l"/>
                <a:tab pos="3663950" algn="l"/>
                <a:tab pos="4116388" algn="l"/>
                <a:tab pos="4568825" algn="l"/>
                <a:tab pos="5080000" algn="l"/>
              </a:tabLst>
              <a:defRPr sz="4000">
                <a:solidFill>
                  <a:schemeClr val="tx2"/>
                </a:solidFill>
                <a:latin typeface="Tahoma" panose="020B0604030504040204" pitchFamily="34" charset="0"/>
                <a:cs typeface="Angsana New" panose="02020603050405020304" pitchFamily="18" charset="-34"/>
              </a:defRPr>
            </a:lvl3pPr>
            <a:lvl4pPr marL="1600200" indent="-228600" eaLnBrk="0" hangingPunct="0">
              <a:tabLst>
                <a:tab pos="452438" algn="l"/>
                <a:tab pos="919163" algn="l"/>
                <a:tab pos="1371600" algn="l"/>
                <a:tab pos="3663950" algn="l"/>
                <a:tab pos="4116388" algn="l"/>
                <a:tab pos="4568825" algn="l"/>
                <a:tab pos="5080000" algn="l"/>
              </a:tabLst>
              <a:defRPr sz="4000">
                <a:solidFill>
                  <a:schemeClr val="tx2"/>
                </a:solidFill>
                <a:latin typeface="Tahoma" panose="020B0604030504040204" pitchFamily="34" charset="0"/>
                <a:cs typeface="Angsana New" panose="02020603050405020304" pitchFamily="18" charset="-34"/>
              </a:defRPr>
            </a:lvl4pPr>
            <a:lvl5pPr marL="2057400" indent="-228600" eaLnBrk="0" hangingPunct="0">
              <a:tabLst>
                <a:tab pos="452438" algn="l"/>
                <a:tab pos="919163" algn="l"/>
                <a:tab pos="1371600" algn="l"/>
                <a:tab pos="3663950" algn="l"/>
                <a:tab pos="4116388" algn="l"/>
                <a:tab pos="4568825" algn="l"/>
                <a:tab pos="5080000" algn="l"/>
              </a:tabLst>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tabLst>
                <a:tab pos="452438" algn="l"/>
                <a:tab pos="919163" algn="l"/>
                <a:tab pos="1371600" algn="l"/>
                <a:tab pos="3663950" algn="l"/>
                <a:tab pos="4116388" algn="l"/>
                <a:tab pos="4568825" algn="l"/>
                <a:tab pos="5080000" algn="l"/>
              </a:tabLs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tabLst>
                <a:tab pos="452438" algn="l"/>
                <a:tab pos="919163" algn="l"/>
                <a:tab pos="1371600" algn="l"/>
                <a:tab pos="3663950" algn="l"/>
                <a:tab pos="4116388" algn="l"/>
                <a:tab pos="4568825" algn="l"/>
                <a:tab pos="5080000" algn="l"/>
              </a:tabLs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tabLst>
                <a:tab pos="452438" algn="l"/>
                <a:tab pos="919163" algn="l"/>
                <a:tab pos="1371600" algn="l"/>
                <a:tab pos="3663950" algn="l"/>
                <a:tab pos="4116388" algn="l"/>
                <a:tab pos="4568825" algn="l"/>
                <a:tab pos="5080000" algn="l"/>
              </a:tabLs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tabLst>
                <a:tab pos="452438" algn="l"/>
                <a:tab pos="919163" algn="l"/>
                <a:tab pos="1371600" algn="l"/>
                <a:tab pos="3663950" algn="l"/>
                <a:tab pos="4116388" algn="l"/>
                <a:tab pos="4568825" algn="l"/>
                <a:tab pos="5080000" algn="l"/>
              </a:tabLst>
              <a:defRPr sz="4000">
                <a:solidFill>
                  <a:schemeClr val="tx2"/>
                </a:solidFill>
                <a:latin typeface="Tahoma" panose="020B0604030504040204" pitchFamily="34" charset="0"/>
                <a:cs typeface="Angsana New" panose="02020603050405020304" pitchFamily="18" charset="-34"/>
              </a:defRPr>
            </a:lvl9pPr>
          </a:lstStyle>
          <a:p>
            <a:pPr eaLnBrk="1" hangingPunct="1">
              <a:spcBef>
                <a:spcPct val="20000"/>
              </a:spcBef>
              <a:buClr>
                <a:schemeClr val="folHlink"/>
              </a:buClr>
              <a:buSzPct val="60000"/>
              <a:buFont typeface="Wingdings" panose="05000000000000000000" pitchFamily="2" charset="2"/>
              <a:buNone/>
              <a:defRPr/>
            </a:pPr>
            <a:r>
              <a:rPr lang="en-US" altLang="en-US" sz="2215">
                <a:solidFill>
                  <a:srgbClr val="990033"/>
                </a:solidFill>
                <a:latin typeface="Arial" panose="020B0604020202020204" pitchFamily="34" charset="0"/>
                <a:cs typeface="Arial" panose="020B0604020202020204" pitchFamily="34" charset="0"/>
              </a:rPr>
              <a:t>Reflection about the origin	Reflection about the line y=x</a:t>
            </a:r>
          </a:p>
          <a:p>
            <a:pPr eaLnBrk="1" hangingPunct="1">
              <a:spcBef>
                <a:spcPct val="20000"/>
              </a:spcBef>
              <a:buClr>
                <a:schemeClr val="folHlink"/>
              </a:buClr>
              <a:buSzPct val="60000"/>
              <a:buFont typeface="Wingdings" panose="05000000000000000000" pitchFamily="2" charset="2"/>
              <a:buNone/>
              <a:defRPr/>
            </a:pPr>
            <a:endParaRPr lang="en-US" altLang="en-US" sz="2215">
              <a:solidFill>
                <a:srgbClr val="990033"/>
              </a:solidFill>
              <a:latin typeface="Times" panose="02020603050405020304" pitchFamily="18" charset="0"/>
              <a:cs typeface="Arial" panose="020B0604020202020204" pitchFamily="34" charset="0"/>
            </a:endParaRPr>
          </a:p>
          <a:p>
            <a:pPr eaLnBrk="1" hangingPunct="1">
              <a:spcBef>
                <a:spcPct val="20000"/>
              </a:spcBef>
              <a:buClr>
                <a:schemeClr val="folHlink"/>
              </a:buClr>
              <a:buSzPct val="60000"/>
              <a:buFont typeface="Wingdings" panose="05000000000000000000" pitchFamily="2" charset="2"/>
              <a:buNone/>
              <a:defRPr/>
            </a:pPr>
            <a:r>
              <a:rPr lang="en-US" altLang="en-US" sz="2215">
                <a:solidFill>
                  <a:srgbClr val="990033"/>
                </a:solidFill>
                <a:latin typeface="Times" panose="02020603050405020304" pitchFamily="18" charset="0"/>
                <a:cs typeface="Arial" panose="020B0604020202020204" pitchFamily="34" charset="0"/>
              </a:rPr>
              <a:t>		</a:t>
            </a:r>
          </a:p>
        </p:txBody>
      </p:sp>
      <p:pic>
        <p:nvPicPr>
          <p:cNvPr id="43014" name="Picture 4"/>
          <p:cNvPicPr>
            <a:picLocks noChangeArrowheads="1"/>
          </p:cNvPicPr>
          <p:nvPr/>
        </p:nvPicPr>
        <p:blipFill>
          <a:blip r:embed="rId3" cstate="print"/>
          <a:srcRect/>
          <a:stretch>
            <a:fillRect/>
          </a:stretch>
        </p:blipFill>
        <p:spPr bwMode="auto">
          <a:xfrm>
            <a:off x="1547813" y="4062413"/>
            <a:ext cx="2070100" cy="2070100"/>
          </a:xfrm>
          <a:prstGeom prst="rect">
            <a:avLst/>
          </a:prstGeom>
          <a:noFill/>
          <a:ln w="12700">
            <a:noFill/>
            <a:miter lim="800000"/>
            <a:headEnd/>
            <a:tailEnd/>
          </a:ln>
        </p:spPr>
      </p:pic>
      <p:graphicFrame>
        <p:nvGraphicFramePr>
          <p:cNvPr id="43015" name="Object 1024"/>
          <p:cNvGraphicFramePr>
            <a:graphicFrameLocks noChangeAspect="1"/>
          </p:cNvGraphicFramePr>
          <p:nvPr/>
        </p:nvGraphicFramePr>
        <p:xfrm>
          <a:off x="1687513" y="2584450"/>
          <a:ext cx="1741487" cy="1344613"/>
        </p:xfrm>
        <a:graphic>
          <a:graphicData uri="http://schemas.openxmlformats.org/presentationml/2006/ole">
            <p:oleObj spid="_x0000_s43015" name="Equation" r:id="rId4" imgW="1333440" imgH="1028520" progId="Equation.3">
              <p:embed/>
            </p:oleObj>
          </a:graphicData>
        </a:graphic>
      </p:graphicFrame>
      <p:graphicFrame>
        <p:nvGraphicFramePr>
          <p:cNvPr id="43016" name="Object 1025"/>
          <p:cNvGraphicFramePr>
            <a:graphicFrameLocks noChangeAspect="1"/>
          </p:cNvGraphicFramePr>
          <p:nvPr/>
        </p:nvGraphicFramePr>
        <p:xfrm>
          <a:off x="5053013" y="2655888"/>
          <a:ext cx="1341437" cy="1343025"/>
        </p:xfrm>
        <a:graphic>
          <a:graphicData uri="http://schemas.openxmlformats.org/presentationml/2006/ole">
            <p:oleObj spid="_x0000_s43016" name="Equation" r:id="rId5" imgW="1028520" imgH="1028520" progId="Equation.3">
              <p:embed/>
            </p:oleObj>
          </a:graphicData>
        </a:graphic>
      </p:graphicFrame>
      <p:sp>
        <p:nvSpPr>
          <p:cNvPr id="20489" name="Arc 10">
            <a:extLst>
              <a:ext uri="{FF2B5EF4-FFF2-40B4-BE49-F238E27FC236}"/>
            </a:extLst>
          </p:cNvPr>
          <p:cNvSpPr>
            <a:spLocks/>
          </p:cNvSpPr>
          <p:nvPr/>
        </p:nvSpPr>
        <p:spPr bwMode="auto">
          <a:xfrm>
            <a:off x="5789613" y="6151563"/>
            <a:ext cx="76200" cy="93662"/>
          </a:xfrm>
          <a:custGeom>
            <a:avLst/>
            <a:gdLst>
              <a:gd name="T0" fmla="*/ 0 w 17383"/>
              <a:gd name="T1" fmla="*/ 4218121 h 21600"/>
              <a:gd name="T2" fmla="*/ 41984200 w 17383"/>
              <a:gd name="T3" fmla="*/ 4190642 h 21600"/>
              <a:gd name="T4" fmla="*/ 21027185 w 17383"/>
              <a:gd name="T5" fmla="*/ 49733953 h 21600"/>
              <a:gd name="T6" fmla="*/ 0 60000 65536"/>
              <a:gd name="T7" fmla="*/ 0 60000 65536"/>
              <a:gd name="T8" fmla="*/ 0 60000 65536"/>
              <a:gd name="T9" fmla="*/ 0 w 17383"/>
              <a:gd name="T10" fmla="*/ 0 h 21600"/>
              <a:gd name="T11" fmla="*/ 17383 w 17383"/>
              <a:gd name="T12" fmla="*/ 21600 h 21600"/>
            </a:gdLst>
            <a:ahLst/>
            <a:cxnLst>
              <a:cxn ang="T6">
                <a:pos x="T0" y="T1"/>
              </a:cxn>
              <a:cxn ang="T7">
                <a:pos x="T2" y="T3"/>
              </a:cxn>
              <a:cxn ang="T8">
                <a:pos x="T4" y="T5"/>
              </a:cxn>
            </a:cxnLst>
            <a:rect l="T9" t="T10" r="T11" b="T12"/>
            <a:pathLst>
              <a:path w="17383" h="21600" fill="none" extrusionOk="0">
                <a:moveTo>
                  <a:pt x="0" y="1832"/>
                </a:moveTo>
                <a:cubicBezTo>
                  <a:pt x="2743" y="623"/>
                  <a:pt x="5708" y="-1"/>
                  <a:pt x="8706" y="0"/>
                </a:cubicBezTo>
                <a:cubicBezTo>
                  <a:pt x="11693" y="0"/>
                  <a:pt x="14647" y="619"/>
                  <a:pt x="17383" y="1819"/>
                </a:cubicBezTo>
              </a:path>
              <a:path w="17383" h="21600" stroke="0" extrusionOk="0">
                <a:moveTo>
                  <a:pt x="0" y="1832"/>
                </a:moveTo>
                <a:cubicBezTo>
                  <a:pt x="2743" y="623"/>
                  <a:pt x="5708" y="-1"/>
                  <a:pt x="8706" y="0"/>
                </a:cubicBezTo>
                <a:cubicBezTo>
                  <a:pt x="11693" y="0"/>
                  <a:pt x="14647" y="619"/>
                  <a:pt x="17383" y="1819"/>
                </a:cubicBezTo>
                <a:lnTo>
                  <a:pt x="8706" y="216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0490" name="Arc 11">
            <a:extLst>
              <a:ext uri="{FF2B5EF4-FFF2-40B4-BE49-F238E27FC236}"/>
            </a:extLst>
          </p:cNvPr>
          <p:cNvSpPr>
            <a:spLocks/>
          </p:cNvSpPr>
          <p:nvPr/>
        </p:nvSpPr>
        <p:spPr bwMode="auto">
          <a:xfrm>
            <a:off x="5789613" y="4230688"/>
            <a:ext cx="76200" cy="93662"/>
          </a:xfrm>
          <a:custGeom>
            <a:avLst/>
            <a:gdLst>
              <a:gd name="T0" fmla="*/ 41984200 w 17383"/>
              <a:gd name="T1" fmla="*/ 45543331 h 21600"/>
              <a:gd name="T2" fmla="*/ 0 w 17383"/>
              <a:gd name="T3" fmla="*/ 45515862 h 21600"/>
              <a:gd name="T4" fmla="*/ 21027185 w 17383"/>
              <a:gd name="T5" fmla="*/ 0 h 21600"/>
              <a:gd name="T6" fmla="*/ 0 60000 65536"/>
              <a:gd name="T7" fmla="*/ 0 60000 65536"/>
              <a:gd name="T8" fmla="*/ 0 60000 65536"/>
              <a:gd name="T9" fmla="*/ 0 w 17383"/>
              <a:gd name="T10" fmla="*/ 0 h 21600"/>
              <a:gd name="T11" fmla="*/ 17383 w 17383"/>
              <a:gd name="T12" fmla="*/ 21600 h 21600"/>
            </a:gdLst>
            <a:ahLst/>
            <a:cxnLst>
              <a:cxn ang="T6">
                <a:pos x="T0" y="T1"/>
              </a:cxn>
              <a:cxn ang="T7">
                <a:pos x="T2" y="T3"/>
              </a:cxn>
              <a:cxn ang="T8">
                <a:pos x="T4" y="T5"/>
              </a:cxn>
            </a:cxnLst>
            <a:rect l="T9" t="T10" r="T11" b="T12"/>
            <a:pathLst>
              <a:path w="17383" h="21600" fill="none" extrusionOk="0">
                <a:moveTo>
                  <a:pt x="17383" y="19780"/>
                </a:moveTo>
                <a:cubicBezTo>
                  <a:pt x="14647" y="20980"/>
                  <a:pt x="11693" y="21599"/>
                  <a:pt x="8706" y="21600"/>
                </a:cubicBezTo>
                <a:cubicBezTo>
                  <a:pt x="5708" y="21600"/>
                  <a:pt x="2743" y="20976"/>
                  <a:pt x="0" y="19767"/>
                </a:cubicBezTo>
              </a:path>
              <a:path w="17383" h="21600" stroke="0" extrusionOk="0">
                <a:moveTo>
                  <a:pt x="17383" y="19780"/>
                </a:moveTo>
                <a:cubicBezTo>
                  <a:pt x="14647" y="20980"/>
                  <a:pt x="11693" y="21599"/>
                  <a:pt x="8706" y="21600"/>
                </a:cubicBezTo>
                <a:cubicBezTo>
                  <a:pt x="5708" y="21600"/>
                  <a:pt x="2743" y="20976"/>
                  <a:pt x="0" y="19767"/>
                </a:cubicBezTo>
                <a:lnTo>
                  <a:pt x="87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0491" name="Line 12">
            <a:extLst>
              <a:ext uri="{FF2B5EF4-FFF2-40B4-BE49-F238E27FC236}"/>
            </a:extLst>
          </p:cNvPr>
          <p:cNvSpPr>
            <a:spLocks noChangeShapeType="1"/>
          </p:cNvSpPr>
          <p:nvPr/>
        </p:nvSpPr>
        <p:spPr bwMode="auto">
          <a:xfrm>
            <a:off x="5819775" y="4305300"/>
            <a:ext cx="0" cy="186531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20492" name="Arc 13">
            <a:extLst>
              <a:ext uri="{FF2B5EF4-FFF2-40B4-BE49-F238E27FC236}"/>
            </a:extLst>
          </p:cNvPr>
          <p:cNvSpPr>
            <a:spLocks/>
          </p:cNvSpPr>
          <p:nvPr/>
        </p:nvSpPr>
        <p:spPr bwMode="auto">
          <a:xfrm>
            <a:off x="4821238" y="5200650"/>
            <a:ext cx="93662" cy="74613"/>
          </a:xfrm>
          <a:custGeom>
            <a:avLst/>
            <a:gdLst>
              <a:gd name="T0" fmla="*/ 45515862 w 21600"/>
              <a:gd name="T1" fmla="*/ 0 h 17383"/>
              <a:gd name="T2" fmla="*/ 45543331 w 21600"/>
              <a:gd name="T3" fmla="*/ 38098437 h 17383"/>
              <a:gd name="T4" fmla="*/ 0 w 21600"/>
              <a:gd name="T5" fmla="*/ 19081253 h 17383"/>
              <a:gd name="T6" fmla="*/ 0 60000 65536"/>
              <a:gd name="T7" fmla="*/ 0 60000 65536"/>
              <a:gd name="T8" fmla="*/ 0 60000 65536"/>
              <a:gd name="T9" fmla="*/ 0 w 21600"/>
              <a:gd name="T10" fmla="*/ 0 h 17383"/>
              <a:gd name="T11" fmla="*/ 21600 w 21600"/>
              <a:gd name="T12" fmla="*/ 17383 h 17383"/>
            </a:gdLst>
            <a:ahLst/>
            <a:cxnLst>
              <a:cxn ang="T6">
                <a:pos x="T0" y="T1"/>
              </a:cxn>
              <a:cxn ang="T7">
                <a:pos x="T2" y="T3"/>
              </a:cxn>
              <a:cxn ang="T8">
                <a:pos x="T4" y="T5"/>
              </a:cxn>
            </a:cxnLst>
            <a:rect l="T9" t="T10" r="T11" b="T12"/>
            <a:pathLst>
              <a:path w="21600" h="17383" fill="none" extrusionOk="0">
                <a:moveTo>
                  <a:pt x="19767" y="0"/>
                </a:moveTo>
                <a:cubicBezTo>
                  <a:pt x="20976" y="2743"/>
                  <a:pt x="21600" y="5708"/>
                  <a:pt x="21600" y="8706"/>
                </a:cubicBezTo>
                <a:cubicBezTo>
                  <a:pt x="21600" y="11693"/>
                  <a:pt x="20980" y="14647"/>
                  <a:pt x="19780" y="17383"/>
                </a:cubicBezTo>
              </a:path>
              <a:path w="21600" h="17383" stroke="0" extrusionOk="0">
                <a:moveTo>
                  <a:pt x="19767" y="0"/>
                </a:moveTo>
                <a:cubicBezTo>
                  <a:pt x="20976" y="2743"/>
                  <a:pt x="21600" y="5708"/>
                  <a:pt x="21600" y="8706"/>
                </a:cubicBezTo>
                <a:cubicBezTo>
                  <a:pt x="21600" y="11693"/>
                  <a:pt x="20980" y="14647"/>
                  <a:pt x="19780" y="17383"/>
                </a:cubicBezTo>
                <a:lnTo>
                  <a:pt x="0" y="870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0493" name="Arc 14">
            <a:extLst>
              <a:ext uri="{FF2B5EF4-FFF2-40B4-BE49-F238E27FC236}"/>
            </a:extLst>
          </p:cNvPr>
          <p:cNvSpPr>
            <a:spLocks/>
          </p:cNvSpPr>
          <p:nvPr/>
        </p:nvSpPr>
        <p:spPr bwMode="auto">
          <a:xfrm>
            <a:off x="6742113" y="5200650"/>
            <a:ext cx="93662" cy="74613"/>
          </a:xfrm>
          <a:custGeom>
            <a:avLst/>
            <a:gdLst>
              <a:gd name="T0" fmla="*/ 4177011 w 21600"/>
              <a:gd name="T1" fmla="*/ 38318386 h 17358"/>
              <a:gd name="T2" fmla="*/ 4206879 w 21600"/>
              <a:gd name="T3" fmla="*/ 0 h 17358"/>
              <a:gd name="T4" fmla="*/ 49733953 w 21600"/>
              <a:gd name="T5" fmla="*/ 19189996 h 17358"/>
              <a:gd name="T6" fmla="*/ 0 60000 65536"/>
              <a:gd name="T7" fmla="*/ 0 60000 65536"/>
              <a:gd name="T8" fmla="*/ 0 60000 65536"/>
              <a:gd name="T9" fmla="*/ 0 w 21600"/>
              <a:gd name="T10" fmla="*/ 0 h 17358"/>
              <a:gd name="T11" fmla="*/ 21600 w 21600"/>
              <a:gd name="T12" fmla="*/ 17358 h 17358"/>
            </a:gdLst>
            <a:ahLst/>
            <a:cxnLst>
              <a:cxn ang="T6">
                <a:pos x="T0" y="T1"/>
              </a:cxn>
              <a:cxn ang="T7">
                <a:pos x="T2" y="T3"/>
              </a:cxn>
              <a:cxn ang="T8">
                <a:pos x="T4" y="T5"/>
              </a:cxn>
            </a:cxnLst>
            <a:rect l="T9" t="T10" r="T11" b="T12"/>
            <a:pathLst>
              <a:path w="21600" h="17358" fill="none" extrusionOk="0">
                <a:moveTo>
                  <a:pt x="1814" y="17357"/>
                </a:moveTo>
                <a:cubicBezTo>
                  <a:pt x="617" y="14625"/>
                  <a:pt x="0" y="11675"/>
                  <a:pt x="0" y="8693"/>
                </a:cubicBezTo>
                <a:cubicBezTo>
                  <a:pt x="-1" y="5700"/>
                  <a:pt x="622" y="2739"/>
                  <a:pt x="1826" y="-1"/>
                </a:cubicBezTo>
              </a:path>
              <a:path w="21600" h="17358" stroke="0" extrusionOk="0">
                <a:moveTo>
                  <a:pt x="1814" y="17357"/>
                </a:moveTo>
                <a:cubicBezTo>
                  <a:pt x="617" y="14625"/>
                  <a:pt x="0" y="11675"/>
                  <a:pt x="0" y="8693"/>
                </a:cubicBezTo>
                <a:cubicBezTo>
                  <a:pt x="-1" y="5700"/>
                  <a:pt x="622" y="2739"/>
                  <a:pt x="1826" y="-1"/>
                </a:cubicBezTo>
                <a:lnTo>
                  <a:pt x="21600" y="869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0494" name="Line 15">
            <a:extLst>
              <a:ext uri="{FF2B5EF4-FFF2-40B4-BE49-F238E27FC236}"/>
            </a:extLst>
          </p:cNvPr>
          <p:cNvSpPr>
            <a:spLocks noChangeShapeType="1"/>
          </p:cNvSpPr>
          <p:nvPr/>
        </p:nvSpPr>
        <p:spPr bwMode="auto">
          <a:xfrm flipH="1">
            <a:off x="4886325" y="5238750"/>
            <a:ext cx="1865313" cy="158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20495" name="Freeform 16">
            <a:extLst>
              <a:ext uri="{FF2B5EF4-FFF2-40B4-BE49-F238E27FC236}"/>
            </a:extLst>
          </p:cNvPr>
          <p:cNvSpPr>
            <a:spLocks/>
          </p:cNvSpPr>
          <p:nvPr/>
        </p:nvSpPr>
        <p:spPr bwMode="auto">
          <a:xfrm rot="10800000">
            <a:off x="6542088" y="4624388"/>
            <a:ext cx="503237" cy="504825"/>
          </a:xfrm>
          <a:custGeom>
            <a:avLst/>
            <a:gdLst>
              <a:gd name="T0" fmla="*/ 0 w 344"/>
              <a:gd name="T1" fmla="*/ 0 h 344"/>
              <a:gd name="T2" fmla="*/ 2147483647 w 344"/>
              <a:gd name="T3" fmla="*/ 2147483647 h 344"/>
              <a:gd name="T4" fmla="*/ 0 w 344"/>
              <a:gd name="T5" fmla="*/ 2147483647 h 344"/>
              <a:gd name="T6" fmla="*/ 2147483647 w 344"/>
              <a:gd name="T7" fmla="*/ 2147483647 h 344"/>
              <a:gd name="T8" fmla="*/ 2147483647 w 344"/>
              <a:gd name="T9" fmla="*/ 0 h 344"/>
              <a:gd name="T10" fmla="*/ 0 w 344"/>
              <a:gd name="T11" fmla="*/ 0 h 344"/>
              <a:gd name="T12" fmla="*/ 0 60000 65536"/>
              <a:gd name="T13" fmla="*/ 0 60000 65536"/>
              <a:gd name="T14" fmla="*/ 0 60000 65536"/>
              <a:gd name="T15" fmla="*/ 0 60000 65536"/>
              <a:gd name="T16" fmla="*/ 0 60000 65536"/>
              <a:gd name="T17" fmla="*/ 0 60000 65536"/>
              <a:gd name="T18" fmla="*/ 0 w 344"/>
              <a:gd name="T19" fmla="*/ 0 h 344"/>
              <a:gd name="T20" fmla="*/ 344 w 344"/>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344" h="344">
                <a:moveTo>
                  <a:pt x="0" y="0"/>
                </a:moveTo>
                <a:lnTo>
                  <a:pt x="172" y="172"/>
                </a:lnTo>
                <a:lnTo>
                  <a:pt x="0" y="344"/>
                </a:lnTo>
                <a:lnTo>
                  <a:pt x="344" y="344"/>
                </a:lnTo>
                <a:lnTo>
                  <a:pt x="344" y="0"/>
                </a:lnTo>
                <a:lnTo>
                  <a:pt x="0" y="0"/>
                </a:lnTo>
                <a:close/>
              </a:path>
            </a:pathLst>
          </a:custGeom>
          <a:blipFill dpi="0" rotWithShape="0">
            <a:blip r:embed="rId6" cstate="print"/>
            <a:srcRect/>
            <a:tile tx="0" ty="0" sx="100000" sy="100000" flip="none" algn="tl"/>
          </a:blipFill>
          <a:ln w="9525">
            <a:solidFill>
              <a:srgbClr val="000000"/>
            </a:solidFill>
            <a:round/>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0496" name="Freeform 17">
            <a:extLst>
              <a:ext uri="{FF2B5EF4-FFF2-40B4-BE49-F238E27FC236}"/>
            </a:extLst>
          </p:cNvPr>
          <p:cNvSpPr>
            <a:spLocks/>
          </p:cNvSpPr>
          <p:nvPr/>
        </p:nvSpPr>
        <p:spPr bwMode="auto">
          <a:xfrm rot="-5519873">
            <a:off x="5979319" y="4061619"/>
            <a:ext cx="503237" cy="504825"/>
          </a:xfrm>
          <a:custGeom>
            <a:avLst/>
            <a:gdLst>
              <a:gd name="T0" fmla="*/ 2147483647 w 344"/>
              <a:gd name="T1" fmla="*/ 0 h 344"/>
              <a:gd name="T2" fmla="*/ 2147483647 w 344"/>
              <a:gd name="T3" fmla="*/ 2147483647 h 344"/>
              <a:gd name="T4" fmla="*/ 2147483647 w 344"/>
              <a:gd name="T5" fmla="*/ 2147483647 h 344"/>
              <a:gd name="T6" fmla="*/ 0 w 344"/>
              <a:gd name="T7" fmla="*/ 2147483647 h 344"/>
              <a:gd name="T8" fmla="*/ 0 w 344"/>
              <a:gd name="T9" fmla="*/ 0 h 344"/>
              <a:gd name="T10" fmla="*/ 2147483647 w 344"/>
              <a:gd name="T11" fmla="*/ 0 h 344"/>
              <a:gd name="T12" fmla="*/ 0 60000 65536"/>
              <a:gd name="T13" fmla="*/ 0 60000 65536"/>
              <a:gd name="T14" fmla="*/ 0 60000 65536"/>
              <a:gd name="T15" fmla="*/ 0 60000 65536"/>
              <a:gd name="T16" fmla="*/ 0 60000 65536"/>
              <a:gd name="T17" fmla="*/ 0 60000 65536"/>
              <a:gd name="T18" fmla="*/ 0 w 344"/>
              <a:gd name="T19" fmla="*/ 0 h 344"/>
              <a:gd name="T20" fmla="*/ 344 w 344"/>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344" h="344">
                <a:moveTo>
                  <a:pt x="344" y="0"/>
                </a:moveTo>
                <a:lnTo>
                  <a:pt x="172" y="172"/>
                </a:lnTo>
                <a:lnTo>
                  <a:pt x="344" y="344"/>
                </a:lnTo>
                <a:lnTo>
                  <a:pt x="0" y="344"/>
                </a:lnTo>
                <a:lnTo>
                  <a:pt x="0" y="0"/>
                </a:lnTo>
                <a:lnTo>
                  <a:pt x="344" y="0"/>
                </a:lnTo>
                <a:close/>
              </a:path>
            </a:pathLst>
          </a:custGeom>
          <a:blipFill dpi="0" rotWithShape="0">
            <a:blip r:embed="rId6" cstate="print"/>
            <a:srcRect/>
            <a:tile tx="0" ty="0" sx="100000" sy="100000" flip="none" algn="tl"/>
          </a:blipFill>
          <a:ln w="9525">
            <a:solidFill>
              <a:srgbClr val="000000"/>
            </a:solidFill>
            <a:round/>
            <a:headEnd/>
            <a:tailEnd/>
          </a:ln>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0497" name="Line 18">
            <a:extLst>
              <a:ext uri="{FF2B5EF4-FFF2-40B4-BE49-F238E27FC236}"/>
            </a:extLst>
          </p:cNvPr>
          <p:cNvSpPr>
            <a:spLocks noChangeShapeType="1"/>
          </p:cNvSpPr>
          <p:nvPr/>
        </p:nvSpPr>
        <p:spPr bwMode="auto">
          <a:xfrm flipV="1">
            <a:off x="5838825" y="4062413"/>
            <a:ext cx="1195388" cy="1195387"/>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pPr>
              <a:defRPr/>
            </a:pPr>
            <a:endParaRPr lang="en-US" sz="2215"/>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2230438"/>
            <a:ext cx="7772400" cy="1357312"/>
          </a:xfrm>
        </p:spPr>
        <p:txBody>
          <a:bodyPr/>
          <a:lstStyle/>
          <a:p>
            <a:pPr eaLnBrk="1" hangingPunct="1"/>
            <a:r>
              <a:rPr lang="en-US" altLang="en-US" smtClean="0"/>
              <a:t>3D Transformation</a:t>
            </a:r>
            <a:endParaRPr lang="th-TH" altLang="en-US" smtClean="0"/>
          </a:p>
        </p:txBody>
      </p:sp>
      <p:sp>
        <p:nvSpPr>
          <p:cNvPr id="26" name="Rectangle 17">
            <a:extLst>
              <a:ext uri="{FF2B5EF4-FFF2-40B4-BE49-F238E27FC236}"/>
            </a:extLst>
          </p:cNvPr>
          <p:cNvSpPr>
            <a:spLocks noGrp="1" noChangeArrowheads="1"/>
          </p:cNvSpPr>
          <p:nvPr>
            <p:ph type="dt" sz="quarter" idx="10"/>
          </p:nvPr>
        </p:nvSpPr>
        <p:spPr/>
        <p:txBody>
          <a:bodyPr/>
          <a:lstStyle/>
          <a:p>
            <a:pPr>
              <a:defRPr/>
            </a:pPr>
            <a:fld id="{1BD335AD-7E29-4D91-987A-32E27350E6C4}" type="datetime4">
              <a:rPr lang="en-US"/>
              <a:pPr>
                <a:defRPr/>
              </a:pPr>
              <a:t>June 11, 2022</a:t>
            </a:fld>
            <a:endParaRPr lang="th-TH"/>
          </a:p>
        </p:txBody>
      </p:sp>
      <p:sp>
        <p:nvSpPr>
          <p:cNvPr id="28" name="Rectangle 21">
            <a:extLst>
              <a:ext uri="{FF2B5EF4-FFF2-40B4-BE49-F238E27FC236}"/>
            </a:extLst>
          </p:cNvPr>
          <p:cNvSpPr>
            <a:spLocks noGrp="1" noChangeArrowheads="1"/>
          </p:cNvSpPr>
          <p:nvPr>
            <p:ph type="sldNum" sz="quarter" idx="12"/>
          </p:nvPr>
        </p:nvSpPr>
        <p:spPr/>
        <p:txBody>
          <a:bodyPr/>
          <a:lstStyle/>
          <a:p>
            <a:pPr eaLnBrk="1" hangingPunct="1"/>
            <a:fld id="{11BD6EDD-8016-4B58-B300-3873F4611DF9}" type="slidenum">
              <a:rPr lang="en-US" altLang="en-US" sz="1100">
                <a:latin typeface="Tahoma" pitchFamily="34" charset="0"/>
                <a:cs typeface="Angsana New" pitchFamily="18" charset="-34"/>
              </a:rPr>
              <a:pPr eaLnBrk="1" hangingPunct="1"/>
              <a:t>57</a:t>
            </a:fld>
            <a:endParaRPr lang="th-TH" altLang="en-US" sz="1100">
              <a:latin typeface="Tahoma" pitchFamily="34" charset="0"/>
              <a:cs typeface="Angsana New" pitchFamily="18" charset="-34"/>
            </a:endParaRPr>
          </a:p>
        </p:txBody>
      </p:sp>
      <p:grpSp>
        <p:nvGrpSpPr>
          <p:cNvPr id="44037" name="Group 4"/>
          <p:cNvGrpSpPr>
            <a:grpSpLocks/>
          </p:cNvGrpSpPr>
          <p:nvPr/>
        </p:nvGrpSpPr>
        <p:grpSpPr bwMode="auto">
          <a:xfrm>
            <a:off x="1758950" y="3429000"/>
            <a:ext cx="2425700" cy="2408238"/>
            <a:chOff x="896" y="1071"/>
            <a:chExt cx="1656" cy="1643"/>
          </a:xfrm>
        </p:grpSpPr>
        <p:sp>
          <p:nvSpPr>
            <p:cNvPr id="38929" name="Arc 5">
              <a:extLst>
                <a:ext uri="{FF2B5EF4-FFF2-40B4-BE49-F238E27FC236}"/>
              </a:extLst>
            </p:cNvPr>
            <p:cNvSpPr>
              <a:spLocks/>
            </p:cNvSpPr>
            <p:nvPr/>
          </p:nvSpPr>
          <p:spPr bwMode="auto">
            <a:xfrm>
              <a:off x="1964" y="1574"/>
              <a:ext cx="75" cy="75"/>
            </a:xfrm>
            <a:custGeom>
              <a:avLst/>
              <a:gdLst>
                <a:gd name="T0" fmla="*/ 0 w 20217"/>
                <a:gd name="T1" fmla="*/ 0 h 20056"/>
                <a:gd name="T2" fmla="*/ 0 w 20217"/>
                <a:gd name="T3" fmla="*/ 0 h 20056"/>
                <a:gd name="T4" fmla="*/ 0 w 20217"/>
                <a:gd name="T5" fmla="*/ 0 h 20056"/>
                <a:gd name="T6" fmla="*/ 0 60000 65536"/>
                <a:gd name="T7" fmla="*/ 0 60000 65536"/>
                <a:gd name="T8" fmla="*/ 0 60000 65536"/>
                <a:gd name="T9" fmla="*/ 0 w 20217"/>
                <a:gd name="T10" fmla="*/ 0 h 20056"/>
                <a:gd name="T11" fmla="*/ 20217 w 20217"/>
                <a:gd name="T12" fmla="*/ 20056 h 20056"/>
              </a:gdLst>
              <a:ahLst/>
              <a:cxnLst>
                <a:cxn ang="T6">
                  <a:pos x="T0" y="T1"/>
                </a:cxn>
                <a:cxn ang="T7">
                  <a:pos x="T2" y="T3"/>
                </a:cxn>
                <a:cxn ang="T8">
                  <a:pos x="T4" y="T5"/>
                </a:cxn>
              </a:cxnLst>
              <a:rect l="T9" t="T10" r="T11" b="T12"/>
              <a:pathLst>
                <a:path w="20217" h="20056" fill="none" extrusionOk="0">
                  <a:moveTo>
                    <a:pt x="12199" y="20056"/>
                  </a:moveTo>
                  <a:cubicBezTo>
                    <a:pt x="6563" y="17804"/>
                    <a:pt x="2135" y="13283"/>
                    <a:pt x="-1" y="7602"/>
                  </a:cubicBezTo>
                </a:path>
                <a:path w="20217" h="20056" stroke="0" extrusionOk="0">
                  <a:moveTo>
                    <a:pt x="12199" y="20056"/>
                  </a:moveTo>
                  <a:cubicBezTo>
                    <a:pt x="6563" y="17804"/>
                    <a:pt x="2135" y="13283"/>
                    <a:pt x="-1" y="7602"/>
                  </a:cubicBezTo>
                  <a:lnTo>
                    <a:pt x="2021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8930" name="Line 6">
              <a:extLst>
                <a:ext uri="{FF2B5EF4-FFF2-40B4-BE49-F238E27FC236}"/>
              </a:extLst>
            </p:cNvPr>
            <p:cNvSpPr>
              <a:spLocks noChangeShapeType="1"/>
            </p:cNvSpPr>
            <p:nvPr/>
          </p:nvSpPr>
          <p:spPr bwMode="auto">
            <a:xfrm flipV="1">
              <a:off x="944" y="1622"/>
              <a:ext cx="1038" cy="1028"/>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grpSp>
          <p:nvGrpSpPr>
            <p:cNvPr id="44051" name="Group 7"/>
            <p:cNvGrpSpPr>
              <a:grpSpLocks/>
            </p:cNvGrpSpPr>
            <p:nvPr/>
          </p:nvGrpSpPr>
          <p:grpSpPr bwMode="auto">
            <a:xfrm>
              <a:off x="896" y="1071"/>
              <a:ext cx="1656" cy="1643"/>
              <a:chOff x="896" y="1071"/>
              <a:chExt cx="1656" cy="1643"/>
            </a:xfrm>
          </p:grpSpPr>
          <p:grpSp>
            <p:nvGrpSpPr>
              <p:cNvPr id="44052" name="Group 8"/>
              <p:cNvGrpSpPr>
                <a:grpSpLocks/>
              </p:cNvGrpSpPr>
              <p:nvPr/>
            </p:nvGrpSpPr>
            <p:grpSpPr bwMode="auto">
              <a:xfrm>
                <a:off x="928" y="1215"/>
                <a:ext cx="1469" cy="1467"/>
                <a:chOff x="928" y="1215"/>
                <a:chExt cx="1469" cy="1467"/>
              </a:xfrm>
            </p:grpSpPr>
            <p:sp>
              <p:nvSpPr>
                <p:cNvPr id="38936" name="Arc 9">
                  <a:extLst>
                    <a:ext uri="{FF2B5EF4-FFF2-40B4-BE49-F238E27FC236}"/>
                  </a:extLst>
                </p:cNvPr>
                <p:cNvSpPr>
                  <a:spLocks/>
                </p:cNvSpPr>
                <p:nvPr/>
              </p:nvSpPr>
              <p:spPr bwMode="auto">
                <a:xfrm>
                  <a:off x="929" y="1215"/>
                  <a:ext cx="64" cy="80"/>
                </a:xfrm>
                <a:custGeom>
                  <a:avLst/>
                  <a:gdLst>
                    <a:gd name="T0" fmla="*/ 0 w 17342"/>
                    <a:gd name="T1" fmla="*/ 0 h 21600"/>
                    <a:gd name="T2" fmla="*/ 0 w 17342"/>
                    <a:gd name="T3" fmla="*/ 0 h 21600"/>
                    <a:gd name="T4" fmla="*/ 0 w 17342"/>
                    <a:gd name="T5" fmla="*/ 0 h 21600"/>
                    <a:gd name="T6" fmla="*/ 0 60000 65536"/>
                    <a:gd name="T7" fmla="*/ 0 60000 65536"/>
                    <a:gd name="T8" fmla="*/ 0 60000 65536"/>
                    <a:gd name="T9" fmla="*/ 0 w 17342"/>
                    <a:gd name="T10" fmla="*/ 0 h 21600"/>
                    <a:gd name="T11" fmla="*/ 17342 w 17342"/>
                    <a:gd name="T12" fmla="*/ 21600 h 21600"/>
                  </a:gdLst>
                  <a:ahLst/>
                  <a:cxnLst>
                    <a:cxn ang="T6">
                      <a:pos x="T0" y="T1"/>
                    </a:cxn>
                    <a:cxn ang="T7">
                      <a:pos x="T2" y="T3"/>
                    </a:cxn>
                    <a:cxn ang="T8">
                      <a:pos x="T4" y="T5"/>
                    </a:cxn>
                  </a:cxnLst>
                  <a:rect l="T9" t="T10" r="T11" b="T12"/>
                  <a:pathLst>
                    <a:path w="17342" h="21600" fill="none" extrusionOk="0">
                      <a:moveTo>
                        <a:pt x="17342" y="19782"/>
                      </a:moveTo>
                      <a:cubicBezTo>
                        <a:pt x="14608" y="20981"/>
                        <a:pt x="11655" y="21599"/>
                        <a:pt x="8671" y="21600"/>
                      </a:cubicBezTo>
                      <a:cubicBezTo>
                        <a:pt x="5686" y="21600"/>
                        <a:pt x="2733" y="20981"/>
                        <a:pt x="-1" y="19782"/>
                      </a:cubicBezTo>
                    </a:path>
                    <a:path w="17342" h="21600" stroke="0" extrusionOk="0">
                      <a:moveTo>
                        <a:pt x="17342" y="19782"/>
                      </a:moveTo>
                      <a:cubicBezTo>
                        <a:pt x="14608" y="20981"/>
                        <a:pt x="11655" y="21599"/>
                        <a:pt x="8671" y="21600"/>
                      </a:cubicBezTo>
                      <a:cubicBezTo>
                        <a:pt x="5686" y="21600"/>
                        <a:pt x="2733" y="20981"/>
                        <a:pt x="-1" y="19782"/>
                      </a:cubicBezTo>
                      <a:lnTo>
                        <a:pt x="867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8937" name="Line 10">
                  <a:extLst>
                    <a:ext uri="{FF2B5EF4-FFF2-40B4-BE49-F238E27FC236}"/>
                  </a:extLst>
                </p:cNvPr>
                <p:cNvSpPr>
                  <a:spLocks noChangeShapeType="1"/>
                </p:cNvSpPr>
                <p:nvPr/>
              </p:nvSpPr>
              <p:spPr bwMode="auto">
                <a:xfrm flipH="1">
                  <a:off x="945" y="1279"/>
                  <a:ext cx="8" cy="137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38938" name="Arc 11">
                  <a:extLst>
                    <a:ext uri="{FF2B5EF4-FFF2-40B4-BE49-F238E27FC236}"/>
                  </a:extLst>
                </p:cNvPr>
                <p:cNvSpPr>
                  <a:spLocks/>
                </p:cNvSpPr>
                <p:nvPr/>
              </p:nvSpPr>
              <p:spPr bwMode="auto">
                <a:xfrm>
                  <a:off x="2317" y="2618"/>
                  <a:ext cx="80" cy="64"/>
                </a:xfrm>
                <a:custGeom>
                  <a:avLst/>
                  <a:gdLst>
                    <a:gd name="T0" fmla="*/ 0 w 21600"/>
                    <a:gd name="T1" fmla="*/ 0 h 17430"/>
                    <a:gd name="T2" fmla="*/ 0 w 21600"/>
                    <a:gd name="T3" fmla="*/ 0 h 17430"/>
                    <a:gd name="T4" fmla="*/ 0 w 21600"/>
                    <a:gd name="T5" fmla="*/ 0 h 17430"/>
                    <a:gd name="T6" fmla="*/ 0 60000 65536"/>
                    <a:gd name="T7" fmla="*/ 0 60000 65536"/>
                    <a:gd name="T8" fmla="*/ 0 60000 65536"/>
                    <a:gd name="T9" fmla="*/ 0 w 21600"/>
                    <a:gd name="T10" fmla="*/ 0 h 17430"/>
                    <a:gd name="T11" fmla="*/ 21600 w 21600"/>
                    <a:gd name="T12" fmla="*/ 17430 h 17430"/>
                  </a:gdLst>
                  <a:ahLst/>
                  <a:cxnLst>
                    <a:cxn ang="T6">
                      <a:pos x="T0" y="T1"/>
                    </a:cxn>
                    <a:cxn ang="T7">
                      <a:pos x="T2" y="T3"/>
                    </a:cxn>
                    <a:cxn ang="T8">
                      <a:pos x="T4" y="T5"/>
                    </a:cxn>
                  </a:cxnLst>
                  <a:rect l="T9" t="T10" r="T11" b="T12"/>
                  <a:pathLst>
                    <a:path w="21600" h="17430" fill="none" extrusionOk="0">
                      <a:moveTo>
                        <a:pt x="1737" y="17430"/>
                      </a:moveTo>
                      <a:cubicBezTo>
                        <a:pt x="590" y="14747"/>
                        <a:pt x="0" y="11860"/>
                        <a:pt x="0" y="8943"/>
                      </a:cubicBezTo>
                      <a:cubicBezTo>
                        <a:pt x="-1" y="5857"/>
                        <a:pt x="660" y="2808"/>
                        <a:pt x="1938" y="-1"/>
                      </a:cubicBezTo>
                    </a:path>
                    <a:path w="21600" h="17430" stroke="0" extrusionOk="0">
                      <a:moveTo>
                        <a:pt x="1737" y="17430"/>
                      </a:moveTo>
                      <a:cubicBezTo>
                        <a:pt x="590" y="14747"/>
                        <a:pt x="0" y="11860"/>
                        <a:pt x="0" y="8943"/>
                      </a:cubicBezTo>
                      <a:cubicBezTo>
                        <a:pt x="-1" y="5857"/>
                        <a:pt x="660" y="2808"/>
                        <a:pt x="1938" y="-1"/>
                      </a:cubicBezTo>
                      <a:lnTo>
                        <a:pt x="21600" y="89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8939" name="Line 12">
                  <a:extLst>
                    <a:ext uri="{FF2B5EF4-FFF2-40B4-BE49-F238E27FC236}"/>
                  </a:extLst>
                </p:cNvPr>
                <p:cNvSpPr>
                  <a:spLocks noChangeShapeType="1"/>
                </p:cNvSpPr>
                <p:nvPr/>
              </p:nvSpPr>
              <p:spPr bwMode="auto">
                <a:xfrm flipH="1">
                  <a:off x="945" y="2649"/>
                  <a:ext cx="1381" cy="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grpSp>
          <p:sp>
            <p:nvSpPr>
              <p:cNvPr id="38933" name="Rectangle 13">
                <a:extLst>
                  <a:ext uri="{FF2B5EF4-FFF2-40B4-BE49-F238E27FC236}"/>
                </a:extLst>
              </p:cNvPr>
              <p:cNvSpPr>
                <a:spLocks noChangeArrowheads="1"/>
              </p:cNvSpPr>
              <p:nvPr/>
            </p:nvSpPr>
            <p:spPr bwMode="auto">
              <a:xfrm>
                <a:off x="2125" y="1502"/>
                <a:ext cx="69" cy="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292">
                    <a:solidFill>
                      <a:srgbClr val="000000"/>
                    </a:solidFill>
                    <a:latin typeface="New York" charset="0"/>
                  </a:rPr>
                  <a:t>Z</a:t>
                </a:r>
                <a:endParaRPr lang="en-US" altLang="en-US" sz="1108">
                  <a:solidFill>
                    <a:schemeClr val="tx1"/>
                  </a:solidFill>
                  <a:latin typeface="Times New Roman" panose="02020603050405020304" pitchFamily="18" charset="0"/>
                  <a:cs typeface="Times New Roman" panose="02020603050405020304" pitchFamily="18" charset="0"/>
                </a:endParaRPr>
              </a:p>
            </p:txBody>
          </p:sp>
          <p:sp>
            <p:nvSpPr>
              <p:cNvPr id="38934" name="Rectangle 14">
                <a:extLst>
                  <a:ext uri="{FF2B5EF4-FFF2-40B4-BE49-F238E27FC236}"/>
                </a:extLst>
              </p:cNvPr>
              <p:cNvSpPr>
                <a:spLocks noChangeArrowheads="1"/>
              </p:cNvSpPr>
              <p:nvPr/>
            </p:nvSpPr>
            <p:spPr bwMode="auto">
              <a:xfrm>
                <a:off x="2477" y="2578"/>
                <a:ext cx="75" cy="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292">
                    <a:solidFill>
                      <a:srgbClr val="000000"/>
                    </a:solidFill>
                    <a:latin typeface="New York" charset="0"/>
                  </a:rPr>
                  <a:t>X</a:t>
                </a:r>
                <a:endParaRPr lang="en-US" altLang="en-US" sz="1108">
                  <a:solidFill>
                    <a:schemeClr val="tx1"/>
                  </a:solidFill>
                  <a:latin typeface="Times New Roman" panose="02020603050405020304" pitchFamily="18" charset="0"/>
                  <a:cs typeface="Times New Roman" panose="02020603050405020304" pitchFamily="18" charset="0"/>
                </a:endParaRPr>
              </a:p>
            </p:txBody>
          </p:sp>
          <p:sp>
            <p:nvSpPr>
              <p:cNvPr id="38935" name="Rectangle 15">
                <a:extLst>
                  <a:ext uri="{FF2B5EF4-FFF2-40B4-BE49-F238E27FC236}"/>
                </a:extLst>
              </p:cNvPr>
              <p:cNvSpPr>
                <a:spLocks noChangeArrowheads="1"/>
              </p:cNvSpPr>
              <p:nvPr/>
            </p:nvSpPr>
            <p:spPr bwMode="auto">
              <a:xfrm>
                <a:off x="896" y="1071"/>
                <a:ext cx="75" cy="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292">
                    <a:solidFill>
                      <a:srgbClr val="000000"/>
                    </a:solidFill>
                    <a:latin typeface="New York" charset="0"/>
                  </a:rPr>
                  <a:t>Y</a:t>
                </a:r>
                <a:endParaRPr lang="en-US" altLang="en-US" sz="1108">
                  <a:solidFill>
                    <a:schemeClr val="tx1"/>
                  </a:solidFill>
                  <a:latin typeface="Times New Roman" panose="02020603050405020304" pitchFamily="18" charset="0"/>
                  <a:cs typeface="Times New Roman" panose="02020603050405020304" pitchFamily="18" charset="0"/>
                </a:endParaRPr>
              </a:p>
            </p:txBody>
          </p:sp>
        </p:grpSp>
      </p:grpSp>
      <p:grpSp>
        <p:nvGrpSpPr>
          <p:cNvPr id="44038" name="Group 16"/>
          <p:cNvGrpSpPr>
            <a:grpSpLocks/>
          </p:cNvGrpSpPr>
          <p:nvPr/>
        </p:nvGrpSpPr>
        <p:grpSpPr bwMode="auto">
          <a:xfrm>
            <a:off x="4852988" y="3287713"/>
            <a:ext cx="3025775" cy="2967037"/>
            <a:chOff x="2413" y="928"/>
            <a:chExt cx="2453" cy="2461"/>
          </a:xfrm>
        </p:grpSpPr>
        <p:grpSp>
          <p:nvGrpSpPr>
            <p:cNvPr id="44039" name="Group 17"/>
            <p:cNvGrpSpPr>
              <a:grpSpLocks/>
            </p:cNvGrpSpPr>
            <p:nvPr/>
          </p:nvGrpSpPr>
          <p:grpSpPr bwMode="auto">
            <a:xfrm>
              <a:off x="3299" y="1072"/>
              <a:ext cx="1469" cy="1467"/>
              <a:chOff x="3299" y="1072"/>
              <a:chExt cx="1469" cy="1467"/>
            </a:xfrm>
          </p:grpSpPr>
          <p:sp>
            <p:nvSpPr>
              <p:cNvPr id="38925" name="Arc 18">
                <a:extLst>
                  <a:ext uri="{FF2B5EF4-FFF2-40B4-BE49-F238E27FC236}"/>
                </a:extLst>
              </p:cNvPr>
              <p:cNvSpPr>
                <a:spLocks/>
              </p:cNvSpPr>
              <p:nvPr/>
            </p:nvSpPr>
            <p:spPr bwMode="auto">
              <a:xfrm>
                <a:off x="3298" y="1072"/>
                <a:ext cx="66" cy="80"/>
              </a:xfrm>
              <a:custGeom>
                <a:avLst/>
                <a:gdLst>
                  <a:gd name="T0" fmla="*/ 0 w 17452"/>
                  <a:gd name="T1" fmla="*/ 0 h 21600"/>
                  <a:gd name="T2" fmla="*/ 0 w 17452"/>
                  <a:gd name="T3" fmla="*/ 0 h 21600"/>
                  <a:gd name="T4" fmla="*/ 0 w 17452"/>
                  <a:gd name="T5" fmla="*/ 0 h 21600"/>
                  <a:gd name="T6" fmla="*/ 0 60000 65536"/>
                  <a:gd name="T7" fmla="*/ 0 60000 65536"/>
                  <a:gd name="T8" fmla="*/ 0 60000 65536"/>
                  <a:gd name="T9" fmla="*/ 0 w 17452"/>
                  <a:gd name="T10" fmla="*/ 0 h 21600"/>
                  <a:gd name="T11" fmla="*/ 17452 w 17452"/>
                  <a:gd name="T12" fmla="*/ 21600 h 21600"/>
                </a:gdLst>
                <a:ahLst/>
                <a:cxnLst>
                  <a:cxn ang="T6">
                    <a:pos x="T0" y="T1"/>
                  </a:cxn>
                  <a:cxn ang="T7">
                    <a:pos x="T2" y="T3"/>
                  </a:cxn>
                  <a:cxn ang="T8">
                    <a:pos x="T4" y="T5"/>
                  </a:cxn>
                </a:cxnLst>
                <a:rect l="T9" t="T10" r="T11" b="T12"/>
                <a:pathLst>
                  <a:path w="17452" h="21600" fill="none" extrusionOk="0">
                    <a:moveTo>
                      <a:pt x="17452" y="19758"/>
                    </a:moveTo>
                    <a:cubicBezTo>
                      <a:pt x="14703" y="20972"/>
                      <a:pt x="11731" y="21599"/>
                      <a:pt x="8726" y="21600"/>
                    </a:cubicBezTo>
                    <a:cubicBezTo>
                      <a:pt x="5720" y="21600"/>
                      <a:pt x="2748" y="20972"/>
                      <a:pt x="-1" y="19758"/>
                    </a:cubicBezTo>
                  </a:path>
                  <a:path w="17452" h="21600" stroke="0" extrusionOk="0">
                    <a:moveTo>
                      <a:pt x="17452" y="19758"/>
                    </a:moveTo>
                    <a:cubicBezTo>
                      <a:pt x="14703" y="20972"/>
                      <a:pt x="11731" y="21599"/>
                      <a:pt x="8726" y="21600"/>
                    </a:cubicBezTo>
                    <a:cubicBezTo>
                      <a:pt x="5720" y="21600"/>
                      <a:pt x="2748" y="20972"/>
                      <a:pt x="-1" y="19758"/>
                    </a:cubicBezTo>
                    <a:lnTo>
                      <a:pt x="872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8926" name="Line 19">
                <a:extLst>
                  <a:ext uri="{FF2B5EF4-FFF2-40B4-BE49-F238E27FC236}"/>
                </a:extLst>
              </p:cNvPr>
              <p:cNvSpPr>
                <a:spLocks noChangeShapeType="1"/>
              </p:cNvSpPr>
              <p:nvPr/>
            </p:nvSpPr>
            <p:spPr bwMode="auto">
              <a:xfrm flipH="1">
                <a:off x="3314" y="1135"/>
                <a:ext cx="9" cy="137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38927" name="Arc 20">
                <a:extLst>
                  <a:ext uri="{FF2B5EF4-FFF2-40B4-BE49-F238E27FC236}"/>
                </a:extLst>
              </p:cNvPr>
              <p:cNvSpPr>
                <a:spLocks/>
              </p:cNvSpPr>
              <p:nvPr/>
            </p:nvSpPr>
            <p:spPr bwMode="auto">
              <a:xfrm>
                <a:off x="4688" y="2474"/>
                <a:ext cx="80" cy="65"/>
              </a:xfrm>
              <a:custGeom>
                <a:avLst/>
                <a:gdLst>
                  <a:gd name="T0" fmla="*/ 0 w 21600"/>
                  <a:gd name="T1" fmla="*/ 0 h 17342"/>
                  <a:gd name="T2" fmla="*/ 0 w 21600"/>
                  <a:gd name="T3" fmla="*/ 0 h 17342"/>
                  <a:gd name="T4" fmla="*/ 0 w 21600"/>
                  <a:gd name="T5" fmla="*/ 0 h 17342"/>
                  <a:gd name="T6" fmla="*/ 0 60000 65536"/>
                  <a:gd name="T7" fmla="*/ 0 60000 65536"/>
                  <a:gd name="T8" fmla="*/ 0 60000 65536"/>
                  <a:gd name="T9" fmla="*/ 0 w 21600"/>
                  <a:gd name="T10" fmla="*/ 0 h 17342"/>
                  <a:gd name="T11" fmla="*/ 21600 w 21600"/>
                  <a:gd name="T12" fmla="*/ 17342 h 17342"/>
                </a:gdLst>
                <a:ahLst/>
                <a:cxnLst>
                  <a:cxn ang="T6">
                    <a:pos x="T0" y="T1"/>
                  </a:cxn>
                  <a:cxn ang="T7">
                    <a:pos x="T2" y="T3"/>
                  </a:cxn>
                  <a:cxn ang="T8">
                    <a:pos x="T4" y="T5"/>
                  </a:cxn>
                </a:cxnLst>
                <a:rect l="T9" t="T10" r="T11" b="T12"/>
                <a:pathLst>
                  <a:path w="21600" h="17342" fill="none" extrusionOk="0">
                    <a:moveTo>
                      <a:pt x="1817" y="17342"/>
                    </a:moveTo>
                    <a:cubicBezTo>
                      <a:pt x="618" y="14608"/>
                      <a:pt x="0" y="11655"/>
                      <a:pt x="0" y="8671"/>
                    </a:cubicBezTo>
                    <a:cubicBezTo>
                      <a:pt x="-1" y="5686"/>
                      <a:pt x="618" y="2733"/>
                      <a:pt x="1817" y="-1"/>
                    </a:cubicBezTo>
                  </a:path>
                  <a:path w="21600" h="17342" stroke="0" extrusionOk="0">
                    <a:moveTo>
                      <a:pt x="1817" y="17342"/>
                    </a:moveTo>
                    <a:cubicBezTo>
                      <a:pt x="618" y="14608"/>
                      <a:pt x="0" y="11655"/>
                      <a:pt x="0" y="8671"/>
                    </a:cubicBezTo>
                    <a:cubicBezTo>
                      <a:pt x="-1" y="5686"/>
                      <a:pt x="618" y="2733"/>
                      <a:pt x="1817" y="-1"/>
                    </a:cubicBezTo>
                    <a:lnTo>
                      <a:pt x="21600" y="86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8928" name="Line 21">
                <a:extLst>
                  <a:ext uri="{FF2B5EF4-FFF2-40B4-BE49-F238E27FC236}"/>
                </a:extLst>
              </p:cNvPr>
              <p:cNvSpPr>
                <a:spLocks noChangeShapeType="1"/>
              </p:cNvSpPr>
              <p:nvPr/>
            </p:nvSpPr>
            <p:spPr bwMode="auto">
              <a:xfrm flipH="1">
                <a:off x="3314" y="2507"/>
                <a:ext cx="1382" cy="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grpSp>
        <p:sp>
          <p:nvSpPr>
            <p:cNvPr id="38920" name="Arc 22">
              <a:extLst>
                <a:ext uri="{FF2B5EF4-FFF2-40B4-BE49-F238E27FC236}"/>
              </a:extLst>
            </p:cNvPr>
            <p:cNvSpPr>
              <a:spLocks/>
            </p:cNvSpPr>
            <p:nvPr/>
          </p:nvSpPr>
          <p:spPr bwMode="auto">
            <a:xfrm>
              <a:off x="2540" y="3222"/>
              <a:ext cx="75" cy="75"/>
            </a:xfrm>
            <a:custGeom>
              <a:avLst/>
              <a:gdLst>
                <a:gd name="T0" fmla="*/ 0 w 20035"/>
                <a:gd name="T1" fmla="*/ 0 h 20291"/>
                <a:gd name="T2" fmla="*/ 0 w 20035"/>
                <a:gd name="T3" fmla="*/ 0 h 20291"/>
                <a:gd name="T4" fmla="*/ 0 w 20035"/>
                <a:gd name="T5" fmla="*/ 0 h 20291"/>
                <a:gd name="T6" fmla="*/ 0 60000 65536"/>
                <a:gd name="T7" fmla="*/ 0 60000 65536"/>
                <a:gd name="T8" fmla="*/ 0 60000 65536"/>
                <a:gd name="T9" fmla="*/ 0 w 20035"/>
                <a:gd name="T10" fmla="*/ 0 h 20291"/>
                <a:gd name="T11" fmla="*/ 20035 w 20035"/>
                <a:gd name="T12" fmla="*/ 20291 h 20291"/>
              </a:gdLst>
              <a:ahLst/>
              <a:cxnLst>
                <a:cxn ang="T6">
                  <a:pos x="T0" y="T1"/>
                </a:cxn>
                <a:cxn ang="T7">
                  <a:pos x="T2" y="T3"/>
                </a:cxn>
                <a:cxn ang="T8">
                  <a:pos x="T4" y="T5"/>
                </a:cxn>
              </a:cxnLst>
              <a:rect l="T9" t="T10" r="T11" b="T12"/>
              <a:pathLst>
                <a:path w="20035" h="20291" fill="none" extrusionOk="0">
                  <a:moveTo>
                    <a:pt x="7403" y="-1"/>
                  </a:moveTo>
                  <a:cubicBezTo>
                    <a:pt x="13156" y="2098"/>
                    <a:pt x="17748" y="6540"/>
                    <a:pt x="20036" y="12221"/>
                  </a:cubicBezTo>
                </a:path>
                <a:path w="20035" h="20291" stroke="0" extrusionOk="0">
                  <a:moveTo>
                    <a:pt x="7403" y="-1"/>
                  </a:moveTo>
                  <a:cubicBezTo>
                    <a:pt x="13156" y="2098"/>
                    <a:pt x="17748" y="6540"/>
                    <a:pt x="20036" y="12221"/>
                  </a:cubicBezTo>
                  <a:lnTo>
                    <a:pt x="0" y="2029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38921" name="Line 23">
              <a:extLst>
                <a:ext uri="{FF2B5EF4-FFF2-40B4-BE49-F238E27FC236}"/>
              </a:extLst>
            </p:cNvPr>
            <p:cNvSpPr>
              <a:spLocks noChangeShapeType="1"/>
            </p:cNvSpPr>
            <p:nvPr/>
          </p:nvSpPr>
          <p:spPr bwMode="auto">
            <a:xfrm flipH="1">
              <a:off x="2582" y="2507"/>
              <a:ext cx="734" cy="74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a:lstStyle/>
            <a:p>
              <a:pPr>
                <a:defRPr/>
              </a:pPr>
              <a:endParaRPr lang="en-US" sz="2215"/>
            </a:p>
          </p:txBody>
        </p:sp>
        <p:sp>
          <p:nvSpPr>
            <p:cNvPr id="38922" name="Rectangle 24">
              <a:extLst>
                <a:ext uri="{FF2B5EF4-FFF2-40B4-BE49-F238E27FC236}"/>
              </a:extLst>
            </p:cNvPr>
            <p:cNvSpPr>
              <a:spLocks noChangeArrowheads="1"/>
            </p:cNvSpPr>
            <p:nvPr/>
          </p:nvSpPr>
          <p:spPr bwMode="auto">
            <a:xfrm>
              <a:off x="3268" y="928"/>
              <a:ext cx="89" cy="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292">
                  <a:solidFill>
                    <a:srgbClr val="000000"/>
                  </a:solidFill>
                  <a:latin typeface="New York" charset="0"/>
                </a:rPr>
                <a:t>Y</a:t>
              </a:r>
              <a:endParaRPr lang="en-US" altLang="en-US" sz="1108">
                <a:solidFill>
                  <a:schemeClr val="tx1"/>
                </a:solidFill>
                <a:latin typeface="Times New Roman" panose="02020603050405020304" pitchFamily="18" charset="0"/>
                <a:cs typeface="Times New Roman" panose="02020603050405020304" pitchFamily="18" charset="0"/>
              </a:endParaRPr>
            </a:p>
          </p:txBody>
        </p:sp>
        <p:sp>
          <p:nvSpPr>
            <p:cNvPr id="38923" name="Rectangle 25">
              <a:extLst>
                <a:ext uri="{FF2B5EF4-FFF2-40B4-BE49-F238E27FC236}"/>
              </a:extLst>
            </p:cNvPr>
            <p:cNvSpPr>
              <a:spLocks noChangeArrowheads="1"/>
            </p:cNvSpPr>
            <p:nvPr/>
          </p:nvSpPr>
          <p:spPr bwMode="auto">
            <a:xfrm>
              <a:off x="4776" y="2434"/>
              <a:ext cx="90" cy="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292">
                  <a:solidFill>
                    <a:srgbClr val="000000"/>
                  </a:solidFill>
                  <a:latin typeface="New York" charset="0"/>
                </a:rPr>
                <a:t>X</a:t>
              </a:r>
              <a:endParaRPr lang="en-US" altLang="en-US" sz="1108">
                <a:solidFill>
                  <a:schemeClr val="tx1"/>
                </a:solidFill>
                <a:latin typeface="Times New Roman" panose="02020603050405020304" pitchFamily="18" charset="0"/>
                <a:cs typeface="Times New Roman" panose="02020603050405020304" pitchFamily="18" charset="0"/>
              </a:endParaRPr>
            </a:p>
          </p:txBody>
        </p:sp>
        <p:sp>
          <p:nvSpPr>
            <p:cNvPr id="38924" name="Rectangle 26">
              <a:extLst>
                <a:ext uri="{FF2B5EF4-FFF2-40B4-BE49-F238E27FC236}"/>
              </a:extLst>
            </p:cNvPr>
            <p:cNvSpPr>
              <a:spLocks noChangeArrowheads="1"/>
            </p:cNvSpPr>
            <p:nvPr/>
          </p:nvSpPr>
          <p:spPr bwMode="auto">
            <a:xfrm>
              <a:off x="2413" y="3224"/>
              <a:ext cx="82" cy="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292">
                  <a:solidFill>
                    <a:srgbClr val="000000"/>
                  </a:solidFill>
                  <a:latin typeface="New York" charset="0"/>
                </a:rPr>
                <a:t>Z</a:t>
              </a:r>
              <a:endParaRPr lang="en-US" altLang="en-US" sz="1108">
                <a:solidFill>
                  <a:schemeClr val="tx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mtClean="0"/>
              <a:t>Basic 3D Transformations</a:t>
            </a:r>
            <a:endParaRPr lang="th-TH" altLang="en-US" smtClean="0"/>
          </a:p>
        </p:txBody>
      </p:sp>
      <p:sp>
        <p:nvSpPr>
          <p:cNvPr id="39939" name="Rectangle 3">
            <a:extLst>
              <a:ext uri="{FF2B5EF4-FFF2-40B4-BE49-F238E27FC236}"/>
            </a:extLst>
          </p:cNvPr>
          <p:cNvSpPr>
            <a:spLocks noGrp="1" noChangeArrowheads="1"/>
          </p:cNvSpPr>
          <p:nvPr>
            <p:ph idx="1"/>
          </p:nvPr>
        </p:nvSpPr>
        <p:spPr/>
        <p:txBody>
          <a:bodyPr/>
          <a:lstStyle/>
          <a:p>
            <a:pPr eaLnBrk="1" hangingPunct="1">
              <a:lnSpc>
                <a:spcPct val="105000"/>
              </a:lnSpc>
              <a:spcBef>
                <a:spcPct val="0"/>
              </a:spcBef>
              <a:defRPr/>
            </a:pPr>
            <a:r>
              <a:rPr lang="en-US" altLang="en-US" sz="2585"/>
              <a:t>Translation</a:t>
            </a:r>
          </a:p>
          <a:p>
            <a:pPr eaLnBrk="1" hangingPunct="1">
              <a:lnSpc>
                <a:spcPct val="105000"/>
              </a:lnSpc>
              <a:spcBef>
                <a:spcPct val="0"/>
              </a:spcBef>
              <a:defRPr/>
            </a:pPr>
            <a:r>
              <a:rPr lang="en-US" altLang="en-US" sz="2585"/>
              <a:t>Scale</a:t>
            </a:r>
          </a:p>
          <a:p>
            <a:pPr eaLnBrk="1" hangingPunct="1">
              <a:lnSpc>
                <a:spcPct val="105000"/>
              </a:lnSpc>
              <a:spcBef>
                <a:spcPct val="0"/>
              </a:spcBef>
              <a:defRPr/>
            </a:pPr>
            <a:r>
              <a:rPr lang="en-US" altLang="en-US" sz="2585"/>
              <a:t>Rotation</a:t>
            </a:r>
          </a:p>
          <a:p>
            <a:pPr eaLnBrk="1" hangingPunct="1">
              <a:lnSpc>
                <a:spcPct val="105000"/>
              </a:lnSpc>
              <a:spcBef>
                <a:spcPct val="0"/>
              </a:spcBef>
              <a:defRPr/>
            </a:pPr>
            <a:r>
              <a:rPr lang="en-US" altLang="en-US" sz="2585"/>
              <a:t>Shear</a:t>
            </a:r>
          </a:p>
          <a:p>
            <a:pPr eaLnBrk="1" hangingPunct="1">
              <a:lnSpc>
                <a:spcPct val="105000"/>
              </a:lnSpc>
              <a:spcBef>
                <a:spcPct val="44000"/>
              </a:spcBef>
              <a:defRPr/>
            </a:pPr>
            <a:r>
              <a:rPr lang="en-US" altLang="en-US" sz="2585"/>
              <a:t>As in 2D, we use homogeneous coordinates (x,y,z,w), so that transformations may be composited together via matrix multiplication.</a:t>
            </a:r>
            <a:endParaRPr lang="th-TH" altLang="en-US" sz="2585"/>
          </a:p>
        </p:txBody>
      </p:sp>
      <p:sp>
        <p:nvSpPr>
          <p:cNvPr id="4" name="Date Placeholder 3">
            <a:extLst>
              <a:ext uri="{FF2B5EF4-FFF2-40B4-BE49-F238E27FC236}"/>
            </a:extLst>
          </p:cNvPr>
          <p:cNvSpPr>
            <a:spLocks noGrp="1"/>
          </p:cNvSpPr>
          <p:nvPr>
            <p:ph type="dt" sz="quarter" idx="10"/>
          </p:nvPr>
        </p:nvSpPr>
        <p:spPr/>
        <p:txBody>
          <a:bodyPr/>
          <a:lstStyle/>
          <a:p>
            <a:pPr>
              <a:defRPr/>
            </a:pPr>
            <a:fld id="{FEF292F8-F129-4593-BB2F-84E4540CF70B}" type="datetime4">
              <a:rPr lang="en-US"/>
              <a:pPr>
                <a:defRPr/>
              </a:pPr>
              <a:t>June 11, 2022</a:t>
            </a:fld>
            <a:endParaRPr lang="th-TH"/>
          </a:p>
        </p:txBody>
      </p:sp>
      <p:sp>
        <p:nvSpPr>
          <p:cNvPr id="6" name="Slide Number Placeholder 5">
            <a:extLst>
              <a:ext uri="{FF2B5EF4-FFF2-40B4-BE49-F238E27FC236}"/>
            </a:extLst>
          </p:cNvPr>
          <p:cNvSpPr>
            <a:spLocks noGrp="1"/>
          </p:cNvSpPr>
          <p:nvPr>
            <p:ph type="sldNum" sz="quarter" idx="12"/>
          </p:nvPr>
        </p:nvSpPr>
        <p:spPr/>
        <p:txBody>
          <a:bodyPr/>
          <a:lstStyle/>
          <a:p>
            <a:pPr eaLnBrk="1" hangingPunct="1"/>
            <a:fld id="{60400371-2C1C-426F-95CD-BD3AFFBBCCD8}" type="slidenum">
              <a:rPr lang="en-US" altLang="en-US" sz="1100">
                <a:latin typeface="Tahoma" pitchFamily="34" charset="0"/>
                <a:cs typeface="Angsana New" pitchFamily="18" charset="-34"/>
              </a:rPr>
              <a:pPr eaLnBrk="1" hangingPunct="1"/>
              <a:t>58</a:t>
            </a:fld>
            <a:endParaRPr lang="th-TH" altLang="en-US" sz="1100">
              <a:latin typeface="Tahoma" pitchFamily="34" charset="0"/>
              <a:cs typeface="Angsana New" pitchFamily="18" charset="-34"/>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smtClean="0"/>
              <a:t>3D Translation and Scaling</a:t>
            </a:r>
            <a:endParaRPr lang="th-TH" altLang="en-US" smtClean="0"/>
          </a:p>
        </p:txBody>
      </p:sp>
      <p:sp>
        <p:nvSpPr>
          <p:cNvPr id="21511" name="Rectangle 3">
            <a:extLst>
              <a:ext uri="{FF2B5EF4-FFF2-40B4-BE49-F238E27FC236}"/>
            </a:extLst>
          </p:cNvPr>
          <p:cNvSpPr>
            <a:spLocks noGrp="1" noChangeArrowheads="1"/>
          </p:cNvSpPr>
          <p:nvPr>
            <p:ph idx="1"/>
          </p:nvPr>
        </p:nvSpPr>
        <p:spPr/>
        <p:txBody>
          <a:bodyPr/>
          <a:lstStyle/>
          <a:p>
            <a:pPr eaLnBrk="1" hangingPunct="1">
              <a:spcBef>
                <a:spcPct val="50000"/>
              </a:spcBef>
              <a:buFont typeface="Wingdings" panose="05000000000000000000" pitchFamily="2" charset="2"/>
              <a:buNone/>
              <a:defRPr/>
            </a:pPr>
            <a:r>
              <a:rPr lang="en-US" altLang="en-US" sz="2585"/>
              <a:t>TP = (x + t</a:t>
            </a:r>
            <a:r>
              <a:rPr lang="en-US" altLang="en-US" sz="2585" baseline="-25000"/>
              <a:t>x</a:t>
            </a:r>
            <a:r>
              <a:rPr lang="en-US" altLang="en-US" sz="2585"/>
              <a:t>,  y + t</a:t>
            </a:r>
            <a:r>
              <a:rPr lang="en-US" altLang="en-US" sz="2585" baseline="-25000"/>
              <a:t>y</a:t>
            </a:r>
            <a:r>
              <a:rPr lang="en-US" altLang="en-US" sz="2585"/>
              <a:t>,  z + t</a:t>
            </a:r>
            <a:r>
              <a:rPr lang="en-US" altLang="en-US" sz="2585" baseline="-25000"/>
              <a:t>z</a:t>
            </a:r>
            <a:r>
              <a:rPr lang="en-US" altLang="en-US" sz="2585"/>
              <a:t>)</a:t>
            </a:r>
          </a:p>
          <a:p>
            <a:pPr eaLnBrk="1" hangingPunct="1">
              <a:spcBef>
                <a:spcPct val="50000"/>
              </a:spcBef>
              <a:buFont typeface="Wingdings" panose="05000000000000000000" pitchFamily="2" charset="2"/>
              <a:buNone/>
              <a:defRPr/>
            </a:pPr>
            <a:endParaRPr lang="en-US" altLang="en-US" sz="2585"/>
          </a:p>
          <a:p>
            <a:pPr eaLnBrk="1" hangingPunct="1">
              <a:spcBef>
                <a:spcPct val="50000"/>
              </a:spcBef>
              <a:buFont typeface="Wingdings" panose="05000000000000000000" pitchFamily="2" charset="2"/>
              <a:buNone/>
              <a:defRPr/>
            </a:pPr>
            <a:endParaRPr lang="en-US" altLang="en-US" sz="2585"/>
          </a:p>
          <a:p>
            <a:pPr eaLnBrk="1" hangingPunct="1">
              <a:spcBef>
                <a:spcPct val="50000"/>
              </a:spcBef>
              <a:buFont typeface="Wingdings" panose="05000000000000000000" pitchFamily="2" charset="2"/>
              <a:buNone/>
              <a:defRPr/>
            </a:pPr>
            <a:endParaRPr lang="en-US" altLang="en-US" sz="2585"/>
          </a:p>
          <a:p>
            <a:pPr eaLnBrk="1" hangingPunct="1">
              <a:lnSpc>
                <a:spcPct val="96000"/>
              </a:lnSpc>
              <a:spcBef>
                <a:spcPct val="48000"/>
              </a:spcBef>
              <a:buFont typeface="Wingdings" panose="05000000000000000000" pitchFamily="2" charset="2"/>
              <a:buNone/>
              <a:defRPr/>
            </a:pPr>
            <a:r>
              <a:rPr lang="en-US" altLang="en-US" sz="2585"/>
              <a:t>SP =  (s</a:t>
            </a:r>
            <a:r>
              <a:rPr lang="en-US" altLang="en-US" sz="2585" baseline="-25000"/>
              <a:t>x</a:t>
            </a:r>
            <a:r>
              <a:rPr lang="en-US" altLang="en-US" sz="2585"/>
              <a:t>x,  s</a:t>
            </a:r>
            <a:r>
              <a:rPr lang="en-US" altLang="en-US" sz="2585" baseline="-25000"/>
              <a:t>y</a:t>
            </a:r>
            <a:r>
              <a:rPr lang="en-US" altLang="en-US" sz="2585"/>
              <a:t>y,  s</a:t>
            </a:r>
            <a:r>
              <a:rPr lang="en-US" altLang="en-US" sz="2585" baseline="-25000"/>
              <a:t>z</a:t>
            </a:r>
            <a:r>
              <a:rPr lang="en-US" altLang="en-US" sz="2585"/>
              <a:t>z)</a:t>
            </a:r>
            <a:endParaRPr lang="en-US" altLang="en-US" sz="2585" b="1"/>
          </a:p>
          <a:p>
            <a:pPr eaLnBrk="1" hangingPunct="1">
              <a:spcBef>
                <a:spcPct val="50000"/>
              </a:spcBef>
              <a:buFont typeface="Wingdings" panose="05000000000000000000" pitchFamily="2" charset="2"/>
              <a:buNone/>
              <a:defRPr/>
            </a:pPr>
            <a:endParaRPr lang="en-US" altLang="en-US"/>
          </a:p>
          <a:p>
            <a:pPr eaLnBrk="1" hangingPunct="1">
              <a:spcBef>
                <a:spcPct val="50000"/>
              </a:spcBef>
              <a:buFont typeface="Wingdings" panose="05000000000000000000" pitchFamily="2" charset="2"/>
              <a:buNone/>
              <a:defRPr/>
            </a:pPr>
            <a:endParaRPr lang="en-US" altLang="en-US" sz="2585"/>
          </a:p>
          <a:p>
            <a:pPr eaLnBrk="1" hangingPunct="1">
              <a:buFont typeface="Wingdings" panose="05000000000000000000" pitchFamily="2" charset="2"/>
              <a:buNone/>
              <a:defRPr/>
            </a:pPr>
            <a:endParaRPr lang="th-TH" altLang="en-US" sz="2585"/>
          </a:p>
        </p:txBody>
      </p:sp>
      <p:sp>
        <p:nvSpPr>
          <p:cNvPr id="10" name="Date Placeholder 3">
            <a:extLst>
              <a:ext uri="{FF2B5EF4-FFF2-40B4-BE49-F238E27FC236}"/>
            </a:extLst>
          </p:cNvPr>
          <p:cNvSpPr>
            <a:spLocks noGrp="1"/>
          </p:cNvSpPr>
          <p:nvPr>
            <p:ph type="dt" sz="quarter" idx="10"/>
          </p:nvPr>
        </p:nvSpPr>
        <p:spPr/>
        <p:txBody>
          <a:bodyPr/>
          <a:lstStyle/>
          <a:p>
            <a:pPr>
              <a:defRPr/>
            </a:pPr>
            <a:fld id="{281BB0AE-3A0C-4C0A-A1C0-0B378EF45448}" type="datetime4">
              <a:rPr lang="en-US"/>
              <a:pPr>
                <a:defRPr/>
              </a:pPr>
              <a:t>June 11, 2022</a:t>
            </a:fld>
            <a:endParaRPr lang="th-TH"/>
          </a:p>
        </p:txBody>
      </p:sp>
      <p:sp>
        <p:nvSpPr>
          <p:cNvPr id="12" name="Slide Number Placeholder 5">
            <a:extLst>
              <a:ext uri="{FF2B5EF4-FFF2-40B4-BE49-F238E27FC236}"/>
            </a:extLst>
          </p:cNvPr>
          <p:cNvSpPr>
            <a:spLocks noGrp="1"/>
          </p:cNvSpPr>
          <p:nvPr>
            <p:ph type="sldNum" sz="quarter" idx="12"/>
          </p:nvPr>
        </p:nvSpPr>
        <p:spPr/>
        <p:txBody>
          <a:bodyPr/>
          <a:lstStyle/>
          <a:p>
            <a:pPr eaLnBrk="1" hangingPunct="1"/>
            <a:fld id="{E1441277-CFF8-4A33-93C8-F2C2E07767B6}" type="slidenum">
              <a:rPr lang="en-US" altLang="en-US" sz="1100">
                <a:latin typeface="Tahoma" pitchFamily="34" charset="0"/>
                <a:cs typeface="Angsana New" pitchFamily="18" charset="-34"/>
              </a:rPr>
              <a:pPr eaLnBrk="1" hangingPunct="1"/>
              <a:t>59</a:t>
            </a:fld>
            <a:endParaRPr lang="th-TH" altLang="en-US" sz="1100">
              <a:latin typeface="Tahoma" pitchFamily="34" charset="0"/>
              <a:cs typeface="Angsana New" pitchFamily="18" charset="-34"/>
            </a:endParaRPr>
          </a:p>
        </p:txBody>
      </p:sp>
      <p:grpSp>
        <p:nvGrpSpPr>
          <p:cNvPr id="46086" name="Group 7"/>
          <p:cNvGrpSpPr>
            <a:grpSpLocks/>
          </p:cNvGrpSpPr>
          <p:nvPr/>
        </p:nvGrpSpPr>
        <p:grpSpPr bwMode="auto">
          <a:xfrm>
            <a:off x="5133975" y="1600200"/>
            <a:ext cx="2551113" cy="1930400"/>
            <a:chOff x="1428" y="1831"/>
            <a:chExt cx="2445" cy="1850"/>
          </a:xfrm>
        </p:grpSpPr>
        <p:graphicFrame>
          <p:nvGraphicFramePr>
            <p:cNvPr id="46090" name="Object 1026"/>
            <p:cNvGraphicFramePr>
              <a:graphicFrameLocks noChangeAspect="1"/>
            </p:cNvGraphicFramePr>
            <p:nvPr/>
          </p:nvGraphicFramePr>
          <p:xfrm>
            <a:off x="1428" y="1831"/>
            <a:ext cx="1901" cy="1850"/>
          </p:xfrm>
          <a:graphic>
            <a:graphicData uri="http://schemas.openxmlformats.org/presentationml/2006/ole">
              <p:oleObj spid="_x0000_s46090" name="Equation" r:id="rId3" imgW="939600" imgH="914400" progId="Equation.3">
                <p:embed/>
              </p:oleObj>
            </a:graphicData>
          </a:graphic>
        </p:graphicFrame>
        <p:graphicFrame>
          <p:nvGraphicFramePr>
            <p:cNvPr id="46091" name="Object 1027"/>
            <p:cNvGraphicFramePr>
              <a:graphicFrameLocks noChangeAspect="1"/>
            </p:cNvGraphicFramePr>
            <p:nvPr/>
          </p:nvGraphicFramePr>
          <p:xfrm>
            <a:off x="3335" y="1831"/>
            <a:ext cx="538" cy="1845"/>
          </p:xfrm>
          <a:graphic>
            <a:graphicData uri="http://schemas.openxmlformats.org/presentationml/2006/ole">
              <p:oleObj spid="_x0000_s46091" name="Equation" r:id="rId4" imgW="266400" imgH="914400" progId="Equation.3">
                <p:embed/>
              </p:oleObj>
            </a:graphicData>
          </a:graphic>
        </p:graphicFrame>
      </p:grpSp>
      <p:grpSp>
        <p:nvGrpSpPr>
          <p:cNvPr id="46087" name="Group 10"/>
          <p:cNvGrpSpPr>
            <a:grpSpLocks/>
          </p:cNvGrpSpPr>
          <p:nvPr/>
        </p:nvGrpSpPr>
        <p:grpSpPr bwMode="auto">
          <a:xfrm>
            <a:off x="4994275" y="3709988"/>
            <a:ext cx="2673350" cy="1890712"/>
            <a:chOff x="1159" y="1899"/>
            <a:chExt cx="2616" cy="1850"/>
          </a:xfrm>
        </p:grpSpPr>
        <p:graphicFrame>
          <p:nvGraphicFramePr>
            <p:cNvPr id="46088" name="Object 1024"/>
            <p:cNvGraphicFramePr>
              <a:graphicFrameLocks noChangeAspect="1"/>
            </p:cNvGraphicFramePr>
            <p:nvPr/>
          </p:nvGraphicFramePr>
          <p:xfrm>
            <a:off x="1159" y="1899"/>
            <a:ext cx="2158" cy="1850"/>
          </p:xfrm>
          <a:graphic>
            <a:graphicData uri="http://schemas.openxmlformats.org/presentationml/2006/ole">
              <p:oleObj spid="_x0000_s46088" name="Equation" r:id="rId5" imgW="1066680" imgH="914400" progId="Equation.3">
                <p:embed/>
              </p:oleObj>
            </a:graphicData>
          </a:graphic>
        </p:graphicFrame>
        <p:graphicFrame>
          <p:nvGraphicFramePr>
            <p:cNvPr id="46089" name="Object 1025"/>
            <p:cNvGraphicFramePr>
              <a:graphicFrameLocks noChangeAspect="1"/>
            </p:cNvGraphicFramePr>
            <p:nvPr/>
          </p:nvGraphicFramePr>
          <p:xfrm>
            <a:off x="3236" y="1899"/>
            <a:ext cx="539" cy="1845"/>
          </p:xfrm>
          <a:graphic>
            <a:graphicData uri="http://schemas.openxmlformats.org/presentationml/2006/ole">
              <p:oleObj spid="_x0000_s46089" name="Equation" r:id="rId6" imgW="266400" imgH="914400" progId="Equation.3">
                <p:embed/>
              </p:oleObj>
            </a:graphicData>
          </a:graphic>
        </p:graphicFrame>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Elements of VR</a:t>
            </a:r>
            <a:endParaRPr lang="en-US" dirty="0"/>
          </a:p>
        </p:txBody>
      </p:sp>
      <p:sp>
        <p:nvSpPr>
          <p:cNvPr id="3" name="Content Placeholder 2"/>
          <p:cNvSpPr>
            <a:spLocks noGrp="1"/>
          </p:cNvSpPr>
          <p:nvPr>
            <p:ph idx="1"/>
          </p:nvPr>
        </p:nvSpPr>
        <p:spPr/>
        <p:txBody>
          <a:bodyPr/>
          <a:lstStyle/>
          <a:p>
            <a:pPr algn="just"/>
            <a:r>
              <a:rPr lang="en-US" sz="2400" b="1" dirty="0" smtClean="0"/>
              <a:t>Sensory feedback</a:t>
            </a:r>
          </a:p>
          <a:p>
            <a:pPr algn="just">
              <a:buNone/>
            </a:pPr>
            <a:r>
              <a:rPr lang="en-US" sz="2400" dirty="0" err="1" smtClean="0"/>
              <a:t>Vr</a:t>
            </a:r>
            <a:r>
              <a:rPr lang="en-US" sz="2400" dirty="0" smtClean="0"/>
              <a:t> headsets track the position of the users within a given space so that the computer renders the changes of positions. Users moving their heads or bodies will be given the illusion that they are moving in the virtual world. The input here is as close to reality as possible, to move around users don’t press a button, they actually move around.</a:t>
            </a:r>
            <a:endParaRPr lang="en-US" sz="2400" b="1" dirty="0" smtClean="0"/>
          </a:p>
          <a:p>
            <a:pPr algn="just"/>
            <a:r>
              <a:rPr lang="en-US" sz="2400" b="1" dirty="0" smtClean="0"/>
              <a:t>Interactivity</a:t>
            </a:r>
            <a:endParaRPr lang="en-US" sz="2400" b="1" dirty="0" smtClean="0"/>
          </a:p>
          <a:p>
            <a:pPr algn="just">
              <a:buNone/>
            </a:pPr>
            <a:r>
              <a:rPr lang="en-US" sz="2400" dirty="0" smtClean="0"/>
              <a:t>To feel real, a simulated environment should include virtual elements we can interact with: picking up an item, swinging a sword to kill a goblin, breaking a mug, pushing the ignition button of plane in a flight simulator, etc.</a:t>
            </a:r>
          </a:p>
          <a:p>
            <a:pPr algn="just"/>
            <a:endParaRPr 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mtClean="0"/>
              <a:t>3D Rotation (1/4)</a:t>
            </a:r>
            <a:endParaRPr lang="th-TH" altLang="en-US" smtClean="0"/>
          </a:p>
        </p:txBody>
      </p:sp>
      <p:sp>
        <p:nvSpPr>
          <p:cNvPr id="40963" name="Rectangle 4">
            <a:extLst>
              <a:ext uri="{FF2B5EF4-FFF2-40B4-BE49-F238E27FC236}"/>
            </a:extLst>
          </p:cNvPr>
          <p:cNvSpPr>
            <a:spLocks noGrp="1" noChangeArrowheads="1"/>
          </p:cNvSpPr>
          <p:nvPr>
            <p:ph idx="1"/>
          </p:nvPr>
        </p:nvSpPr>
        <p:spPr/>
        <p:txBody>
          <a:bodyPr/>
          <a:lstStyle/>
          <a:p>
            <a:pPr marL="211021" indent="-211021" eaLnBrk="1" hangingPunct="1">
              <a:lnSpc>
                <a:spcPct val="85000"/>
              </a:lnSpc>
              <a:spcBef>
                <a:spcPct val="0"/>
              </a:spcBef>
              <a:buFont typeface="Arial" pitchFamily="34" charset="0"/>
              <a:buNone/>
              <a:tabLst>
                <a:tab pos="1688165" algn="l"/>
                <a:tab pos="2532248" algn="l"/>
                <a:tab pos="3376331" algn="l"/>
                <a:tab pos="4220413" algn="l"/>
              </a:tabLst>
              <a:defRPr/>
            </a:pPr>
            <a:r>
              <a:rPr lang="en-US" altLang="en-US" sz="2585"/>
              <a:t>Positive Rotations are defined as follows:</a:t>
            </a:r>
          </a:p>
          <a:p>
            <a:pPr marL="211021" indent="-211021" eaLnBrk="1" hangingPunct="1">
              <a:lnSpc>
                <a:spcPct val="85000"/>
              </a:lnSpc>
              <a:spcBef>
                <a:spcPct val="0"/>
              </a:spcBef>
              <a:buFont typeface="Arial" pitchFamily="34" charset="0"/>
              <a:buNone/>
              <a:tabLst>
                <a:tab pos="1688165" algn="l"/>
                <a:tab pos="2532248" algn="l"/>
                <a:tab pos="3376331" algn="l"/>
                <a:tab pos="4220413" algn="l"/>
              </a:tabLst>
              <a:defRPr/>
            </a:pPr>
            <a:endParaRPr lang="en-US" altLang="en-US" sz="2585"/>
          </a:p>
          <a:p>
            <a:pPr marL="211021" indent="-211021" eaLnBrk="1" hangingPunct="1">
              <a:lnSpc>
                <a:spcPct val="85000"/>
              </a:lnSpc>
              <a:spcBef>
                <a:spcPct val="0"/>
              </a:spcBef>
              <a:buFont typeface="Arial" pitchFamily="34" charset="0"/>
              <a:buNone/>
              <a:tabLst>
                <a:tab pos="1688165" algn="l"/>
                <a:tab pos="2532248" algn="l"/>
                <a:tab pos="3376331" algn="l"/>
                <a:tab pos="4220413" algn="l"/>
              </a:tabLst>
              <a:defRPr/>
            </a:pPr>
            <a:r>
              <a:rPr lang="en-US" altLang="en-US" sz="2585" u="sng"/>
              <a:t>Axis of rotation is</a:t>
            </a:r>
            <a:r>
              <a:rPr lang="en-US" altLang="en-US" sz="2585"/>
              <a:t>	    </a:t>
            </a:r>
            <a:r>
              <a:rPr lang="en-US" altLang="en-US" sz="2585" u="sng"/>
              <a:t>Direction of positive rotation is</a:t>
            </a:r>
            <a:endParaRPr lang="en-US" altLang="en-US" sz="2585"/>
          </a:p>
          <a:p>
            <a:pPr marL="211021" indent="-211021" eaLnBrk="1" hangingPunct="1">
              <a:lnSpc>
                <a:spcPct val="85000"/>
              </a:lnSpc>
              <a:spcBef>
                <a:spcPct val="0"/>
              </a:spcBef>
              <a:buFont typeface="Arial" pitchFamily="34" charset="0"/>
              <a:buNone/>
              <a:tabLst>
                <a:tab pos="1688165" algn="l"/>
                <a:tab pos="2532248" algn="l"/>
                <a:tab pos="3376331" algn="l"/>
                <a:tab pos="4220413" algn="l"/>
              </a:tabLst>
              <a:defRPr/>
            </a:pPr>
            <a:r>
              <a:rPr lang="en-US" altLang="en-US" sz="2585"/>
              <a:t>	x				y to z</a:t>
            </a:r>
          </a:p>
          <a:p>
            <a:pPr marL="211021" indent="-211021" eaLnBrk="1" hangingPunct="1">
              <a:lnSpc>
                <a:spcPct val="85000"/>
              </a:lnSpc>
              <a:spcBef>
                <a:spcPct val="0"/>
              </a:spcBef>
              <a:buFont typeface="Arial" pitchFamily="34" charset="0"/>
              <a:buNone/>
              <a:tabLst>
                <a:tab pos="1688165" algn="l"/>
                <a:tab pos="2532248" algn="l"/>
                <a:tab pos="3376331" algn="l"/>
                <a:tab pos="4220413" algn="l"/>
              </a:tabLst>
              <a:defRPr/>
            </a:pPr>
            <a:r>
              <a:rPr lang="en-US" altLang="en-US" sz="2585"/>
              <a:t>	y				z to x</a:t>
            </a:r>
          </a:p>
          <a:p>
            <a:pPr marL="211021" indent="-211021" eaLnBrk="1" hangingPunct="1">
              <a:lnSpc>
                <a:spcPct val="85000"/>
              </a:lnSpc>
              <a:spcBef>
                <a:spcPct val="0"/>
              </a:spcBef>
              <a:buFont typeface="Arial" pitchFamily="34" charset="0"/>
              <a:buNone/>
              <a:tabLst>
                <a:tab pos="1688165" algn="l"/>
                <a:tab pos="2532248" algn="l"/>
                <a:tab pos="3376331" algn="l"/>
                <a:tab pos="4220413" algn="l"/>
              </a:tabLst>
              <a:defRPr/>
            </a:pPr>
            <a:r>
              <a:rPr lang="en-US" altLang="en-US" sz="2585"/>
              <a:t>	z				x to y</a:t>
            </a:r>
          </a:p>
        </p:txBody>
      </p:sp>
      <p:sp>
        <p:nvSpPr>
          <p:cNvPr id="5" name="Date Placeholder 3">
            <a:extLst>
              <a:ext uri="{FF2B5EF4-FFF2-40B4-BE49-F238E27FC236}"/>
            </a:extLst>
          </p:cNvPr>
          <p:cNvSpPr>
            <a:spLocks noGrp="1"/>
          </p:cNvSpPr>
          <p:nvPr>
            <p:ph type="dt" sz="quarter" idx="10"/>
          </p:nvPr>
        </p:nvSpPr>
        <p:spPr/>
        <p:txBody>
          <a:bodyPr/>
          <a:lstStyle/>
          <a:p>
            <a:pPr>
              <a:defRPr/>
            </a:pPr>
            <a:fld id="{604E0FAD-1788-40A4-8B4A-7E10A7B34705}" type="datetime4">
              <a:rPr lang="en-US"/>
              <a:pPr>
                <a:defRPr/>
              </a:pPr>
              <a:t>June 11, 2022</a:t>
            </a:fld>
            <a:endParaRPr lang="th-TH"/>
          </a:p>
        </p:txBody>
      </p:sp>
      <p:sp>
        <p:nvSpPr>
          <p:cNvPr id="6" name="Footer Placeholder 4">
            <a:extLst>
              <a:ext uri="{FF2B5EF4-FFF2-40B4-BE49-F238E27FC236}"/>
            </a:extLst>
          </p:cNvPr>
          <p:cNvSpPr>
            <a:spLocks noGrp="1"/>
          </p:cNvSpPr>
          <p:nvPr>
            <p:ph type="ftr" sz="quarter" idx="11"/>
          </p:nvPr>
        </p:nvSpPr>
        <p:spPr/>
        <p:txBody>
          <a:bodyPr/>
          <a:lstStyle/>
          <a:p>
            <a:pPr>
              <a:defRPr/>
            </a:pPr>
            <a:r>
              <a:rPr lang="th-TH"/>
              <a:t>204481 Foundation of Computer Graphics</a:t>
            </a:r>
          </a:p>
        </p:txBody>
      </p:sp>
      <p:sp>
        <p:nvSpPr>
          <p:cNvPr id="7" name="Slide Number Placeholder 5">
            <a:extLst>
              <a:ext uri="{FF2B5EF4-FFF2-40B4-BE49-F238E27FC236}"/>
            </a:extLst>
          </p:cNvPr>
          <p:cNvSpPr>
            <a:spLocks noGrp="1"/>
          </p:cNvSpPr>
          <p:nvPr>
            <p:ph type="sldNum" sz="quarter" idx="12"/>
          </p:nvPr>
        </p:nvSpPr>
        <p:spPr/>
        <p:txBody>
          <a:bodyPr/>
          <a:lstStyle/>
          <a:p>
            <a:pPr eaLnBrk="1" hangingPunct="1"/>
            <a:fld id="{DCC51A86-C4F3-40D9-A6A7-ADA00467AAC2}" type="slidenum">
              <a:rPr lang="en-US" altLang="en-US" sz="1100">
                <a:latin typeface="Tahoma" pitchFamily="34" charset="0"/>
                <a:cs typeface="Angsana New" pitchFamily="18" charset="-34"/>
              </a:rPr>
              <a:pPr eaLnBrk="1" hangingPunct="1"/>
              <a:t>60</a:t>
            </a:fld>
            <a:endParaRPr lang="th-TH" altLang="en-US" sz="1100">
              <a:latin typeface="Tahoma" pitchFamily="34" charset="0"/>
              <a:cs typeface="Angsana New" pitchFamily="18" charset="-34"/>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mtClean="0"/>
              <a:t>3D Rotation (2/4)</a:t>
            </a:r>
            <a:endParaRPr lang="th-TH" altLang="en-US" smtClean="0"/>
          </a:p>
        </p:txBody>
      </p:sp>
      <p:sp>
        <p:nvSpPr>
          <p:cNvPr id="22539" name="Rectangle 3">
            <a:extLst>
              <a:ext uri="{FF2B5EF4-FFF2-40B4-BE49-F238E27FC236}"/>
            </a:extLst>
          </p:cNvPr>
          <p:cNvSpPr>
            <a:spLocks noGrp="1" noChangeArrowheads="1"/>
          </p:cNvSpPr>
          <p:nvPr>
            <p:ph idx="1"/>
          </p:nvPr>
        </p:nvSpPr>
        <p:spPr/>
        <p:txBody>
          <a:bodyPr/>
          <a:lstStyle/>
          <a:p>
            <a:pPr eaLnBrk="1" hangingPunct="1">
              <a:defRPr/>
            </a:pPr>
            <a:r>
              <a:rPr lang="en-US" altLang="en-US"/>
              <a:t>Rotation about x-axis </a:t>
            </a:r>
            <a:r>
              <a:rPr lang="en-US" altLang="en-US" sz="2585">
                <a:latin typeface="Tahoma" panose="020B0604030504040204" pitchFamily="34" charset="0"/>
                <a:cs typeface="Tahoma" panose="020B0604030504040204" pitchFamily="34" charset="0"/>
              </a:rPr>
              <a:t>R</a:t>
            </a:r>
            <a:r>
              <a:rPr lang="en-US" altLang="en-US" sz="2585" baseline="-25000">
                <a:latin typeface="Tahoma" panose="020B0604030504040204" pitchFamily="34" charset="0"/>
                <a:cs typeface="Tahoma" panose="020B0604030504040204" pitchFamily="34" charset="0"/>
              </a:rPr>
              <a:t>x</a:t>
            </a:r>
            <a:r>
              <a:rPr lang="en-US" altLang="en-US" sz="2585">
                <a:latin typeface="Tahoma" panose="020B0604030504040204" pitchFamily="34" charset="0"/>
                <a:cs typeface="Tahoma" panose="020B0604030504040204" pitchFamily="34" charset="0"/>
              </a:rPr>
              <a:t>(</a:t>
            </a:r>
            <a:r>
              <a:rPr lang="en-US" altLang="en-US" sz="2585">
                <a:latin typeface="Times New Roman" panose="02020603050405020304" pitchFamily="18" charset="0"/>
                <a:cs typeface="Tahoma" panose="020B0604030504040204" pitchFamily="34" charset="0"/>
              </a:rPr>
              <a:t>ß</a:t>
            </a:r>
            <a:r>
              <a:rPr lang="en-US" altLang="en-US" sz="2585">
                <a:latin typeface="Tahoma" panose="020B0604030504040204" pitchFamily="34" charset="0"/>
                <a:cs typeface="Tahoma" panose="020B0604030504040204" pitchFamily="34" charset="0"/>
              </a:rPr>
              <a:t>)P</a:t>
            </a:r>
          </a:p>
          <a:p>
            <a:pPr eaLnBrk="1" hangingPunct="1">
              <a:defRPr/>
            </a:pPr>
            <a:endParaRPr lang="th-TH" altLang="en-US" sz="4062"/>
          </a:p>
        </p:txBody>
      </p:sp>
      <p:sp>
        <p:nvSpPr>
          <p:cNvPr id="26" name="Date Placeholder 3">
            <a:extLst>
              <a:ext uri="{FF2B5EF4-FFF2-40B4-BE49-F238E27FC236}"/>
            </a:extLst>
          </p:cNvPr>
          <p:cNvSpPr>
            <a:spLocks noGrp="1"/>
          </p:cNvSpPr>
          <p:nvPr>
            <p:ph type="dt" sz="quarter" idx="10"/>
          </p:nvPr>
        </p:nvSpPr>
        <p:spPr/>
        <p:txBody>
          <a:bodyPr/>
          <a:lstStyle/>
          <a:p>
            <a:pPr>
              <a:defRPr/>
            </a:pPr>
            <a:fld id="{D66B69E0-F5EA-481D-AC96-EBB466B764CD}" type="datetime4">
              <a:rPr lang="en-US"/>
              <a:pPr>
                <a:defRPr/>
              </a:pPr>
              <a:t>June 11, 2022</a:t>
            </a:fld>
            <a:endParaRPr lang="th-TH"/>
          </a:p>
        </p:txBody>
      </p:sp>
      <p:sp>
        <p:nvSpPr>
          <p:cNvPr id="28" name="Slide Number Placeholder 5">
            <a:extLst>
              <a:ext uri="{FF2B5EF4-FFF2-40B4-BE49-F238E27FC236}"/>
            </a:extLst>
          </p:cNvPr>
          <p:cNvSpPr>
            <a:spLocks noGrp="1"/>
          </p:cNvSpPr>
          <p:nvPr>
            <p:ph type="sldNum" sz="quarter" idx="12"/>
          </p:nvPr>
        </p:nvSpPr>
        <p:spPr/>
        <p:txBody>
          <a:bodyPr/>
          <a:lstStyle/>
          <a:p>
            <a:pPr eaLnBrk="1" hangingPunct="1"/>
            <a:fld id="{BFEEEF4A-AF63-43A9-8F2E-5B82470D810B}" type="slidenum">
              <a:rPr lang="en-US" altLang="en-US" sz="1100">
                <a:latin typeface="Tahoma" pitchFamily="34" charset="0"/>
                <a:cs typeface="Angsana New" pitchFamily="18" charset="-34"/>
              </a:rPr>
              <a:pPr eaLnBrk="1" hangingPunct="1"/>
              <a:t>61</a:t>
            </a:fld>
            <a:endParaRPr lang="th-TH" altLang="en-US" sz="1100">
              <a:latin typeface="Tahoma" pitchFamily="34" charset="0"/>
              <a:cs typeface="Angsana New" pitchFamily="18" charset="-34"/>
            </a:endParaRPr>
          </a:p>
        </p:txBody>
      </p:sp>
      <p:grpSp>
        <p:nvGrpSpPr>
          <p:cNvPr id="48134" name="Group 6"/>
          <p:cNvGrpSpPr>
            <a:grpSpLocks/>
          </p:cNvGrpSpPr>
          <p:nvPr/>
        </p:nvGrpSpPr>
        <p:grpSpPr bwMode="auto">
          <a:xfrm>
            <a:off x="844550" y="2725738"/>
            <a:ext cx="3662363" cy="1882775"/>
            <a:chOff x="1152" y="1728"/>
            <a:chExt cx="2500" cy="1285"/>
          </a:xfrm>
        </p:grpSpPr>
        <p:graphicFrame>
          <p:nvGraphicFramePr>
            <p:cNvPr id="48154" name="Object 6"/>
            <p:cNvGraphicFramePr>
              <a:graphicFrameLocks noChangeAspect="1"/>
            </p:cNvGraphicFramePr>
            <p:nvPr/>
          </p:nvGraphicFramePr>
          <p:xfrm>
            <a:off x="1152" y="1728"/>
            <a:ext cx="2197" cy="1285"/>
          </p:xfrm>
          <a:graphic>
            <a:graphicData uri="http://schemas.openxmlformats.org/presentationml/2006/ole">
              <p:oleObj spid="_x0000_s48154" name="Equation" r:id="rId3" imgW="1562040" imgH="914400" progId="Equation.3">
                <p:embed/>
              </p:oleObj>
            </a:graphicData>
          </a:graphic>
        </p:graphicFrame>
        <p:graphicFrame>
          <p:nvGraphicFramePr>
            <p:cNvPr id="48155" name="Object 7"/>
            <p:cNvGraphicFramePr>
              <a:graphicFrameLocks noChangeAspect="1"/>
            </p:cNvGraphicFramePr>
            <p:nvPr/>
          </p:nvGraphicFramePr>
          <p:xfrm>
            <a:off x="3233" y="1728"/>
            <a:ext cx="419" cy="1282"/>
          </p:xfrm>
          <a:graphic>
            <a:graphicData uri="http://schemas.openxmlformats.org/presentationml/2006/ole">
              <p:oleObj spid="_x0000_s48155" name="Equation" r:id="rId4" imgW="291960" imgH="914400" progId="Equation.3">
                <p:embed/>
              </p:oleObj>
            </a:graphicData>
          </a:graphic>
        </p:graphicFrame>
      </p:grpSp>
      <p:grpSp>
        <p:nvGrpSpPr>
          <p:cNvPr id="48135" name="Group 29"/>
          <p:cNvGrpSpPr>
            <a:grpSpLocks/>
          </p:cNvGrpSpPr>
          <p:nvPr/>
        </p:nvGrpSpPr>
        <p:grpSpPr bwMode="auto">
          <a:xfrm>
            <a:off x="5064125" y="2162175"/>
            <a:ext cx="3727450" cy="2863850"/>
            <a:chOff x="3456" y="1296"/>
            <a:chExt cx="2544" cy="1954"/>
          </a:xfrm>
        </p:grpSpPr>
        <p:sp>
          <p:nvSpPr>
            <p:cNvPr id="22544" name="Line 8">
              <a:extLst>
                <a:ext uri="{FF2B5EF4-FFF2-40B4-BE49-F238E27FC236}"/>
              </a:extLst>
            </p:cNvPr>
            <p:cNvSpPr>
              <a:spLocks noChangeShapeType="1"/>
            </p:cNvSpPr>
            <p:nvPr/>
          </p:nvSpPr>
          <p:spPr bwMode="auto">
            <a:xfrm flipH="1">
              <a:off x="4431" y="1330"/>
              <a:ext cx="2" cy="1747"/>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2545" name="Line 9">
              <a:extLst>
                <a:ext uri="{FF2B5EF4-FFF2-40B4-BE49-F238E27FC236}"/>
              </a:extLst>
            </p:cNvPr>
            <p:cNvSpPr>
              <a:spLocks noChangeShapeType="1"/>
            </p:cNvSpPr>
            <p:nvPr/>
          </p:nvSpPr>
          <p:spPr bwMode="auto">
            <a:xfrm flipH="1" flipV="1">
              <a:off x="3630" y="2963"/>
              <a:ext cx="2266" cy="0"/>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48138" name="Object 0"/>
            <p:cNvGraphicFramePr>
              <a:graphicFrameLocks noChangeAspect="1"/>
            </p:cNvGraphicFramePr>
            <p:nvPr/>
          </p:nvGraphicFramePr>
          <p:xfrm>
            <a:off x="5807" y="2722"/>
            <a:ext cx="193" cy="232"/>
          </p:xfrm>
          <a:graphic>
            <a:graphicData uri="http://schemas.openxmlformats.org/presentationml/2006/ole">
              <p:oleObj spid="_x0000_s48138" name="Equation" r:id="rId5" imgW="139680" imgH="164880" progId="Equation.3">
                <p:embed/>
              </p:oleObj>
            </a:graphicData>
          </a:graphic>
        </p:graphicFrame>
        <p:graphicFrame>
          <p:nvGraphicFramePr>
            <p:cNvPr id="48139" name="Object 1"/>
            <p:cNvGraphicFramePr>
              <a:graphicFrameLocks noChangeAspect="1"/>
            </p:cNvGraphicFramePr>
            <p:nvPr/>
          </p:nvGraphicFramePr>
          <p:xfrm>
            <a:off x="4518" y="1296"/>
            <a:ext cx="204" cy="178"/>
          </p:xfrm>
          <a:graphic>
            <a:graphicData uri="http://schemas.openxmlformats.org/presentationml/2006/ole">
              <p:oleObj spid="_x0000_s48139" name="Equation" r:id="rId6" imgW="126720" imgH="126720" progId="Equation.3">
                <p:embed/>
              </p:oleObj>
            </a:graphicData>
          </a:graphic>
        </p:graphicFrame>
        <p:sp>
          <p:nvSpPr>
            <p:cNvPr id="22546" name="Line 12">
              <a:extLst>
                <a:ext uri="{FF2B5EF4-FFF2-40B4-BE49-F238E27FC236}"/>
              </a:extLst>
            </p:cNvPr>
            <p:cNvSpPr>
              <a:spLocks noChangeShapeType="1"/>
            </p:cNvSpPr>
            <p:nvPr/>
          </p:nvSpPr>
          <p:spPr bwMode="auto">
            <a:xfrm rot="18270668" flipH="1">
              <a:off x="4196" y="2513"/>
              <a:ext cx="1097" cy="5"/>
            </a:xfrm>
            <a:prstGeom prst="line">
              <a:avLst/>
            </a:prstGeom>
            <a:noFill/>
            <a:ln w="76200">
              <a:solidFill>
                <a:srgbClr val="FF0000"/>
              </a:solidFill>
              <a:prstDash val="dash"/>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2547" name="Line 13">
              <a:extLst>
                <a:ext uri="{FF2B5EF4-FFF2-40B4-BE49-F238E27FC236}"/>
              </a:extLst>
            </p:cNvPr>
            <p:cNvSpPr>
              <a:spLocks noChangeShapeType="1"/>
            </p:cNvSpPr>
            <p:nvPr/>
          </p:nvSpPr>
          <p:spPr bwMode="auto">
            <a:xfrm rot="12870668" flipH="1">
              <a:off x="3456" y="2664"/>
              <a:ext cx="1075" cy="1"/>
            </a:xfrm>
            <a:prstGeom prst="line">
              <a:avLst/>
            </a:prstGeom>
            <a:noFill/>
            <a:ln w="76200">
              <a:solidFill>
                <a:schemeClr val="accent2"/>
              </a:solidFill>
              <a:prstDash val="dash"/>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2548" name="Rectangle 14">
              <a:extLst>
                <a:ext uri="{FF2B5EF4-FFF2-40B4-BE49-F238E27FC236}"/>
              </a:extLst>
            </p:cNvPr>
            <p:cNvSpPr>
              <a:spLocks noChangeArrowheads="1"/>
            </p:cNvSpPr>
            <p:nvPr/>
          </p:nvSpPr>
          <p:spPr bwMode="auto">
            <a:xfrm rot="-3329332">
              <a:off x="3747" y="1657"/>
              <a:ext cx="1093" cy="1091"/>
            </a:xfrm>
            <a:prstGeom prst="rect">
              <a:avLst/>
            </a:prstGeom>
            <a:noFill/>
            <a:ln w="28575">
              <a:solidFill>
                <a:srgbClr val="000000"/>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2549" name="Arc 16">
              <a:extLst>
                <a:ext uri="{FF2B5EF4-FFF2-40B4-BE49-F238E27FC236}"/>
              </a:extLst>
            </p:cNvPr>
            <p:cNvSpPr>
              <a:spLocks/>
            </p:cNvSpPr>
            <p:nvPr/>
          </p:nvSpPr>
          <p:spPr bwMode="auto">
            <a:xfrm rot="1251253">
              <a:off x="4671" y="2643"/>
              <a:ext cx="285" cy="300"/>
            </a:xfrm>
            <a:custGeom>
              <a:avLst/>
              <a:gdLst>
                <a:gd name="T0" fmla="*/ 0 w 21546"/>
                <a:gd name="T1" fmla="*/ 0 h 21600"/>
                <a:gd name="T2" fmla="*/ 0 w 21546"/>
                <a:gd name="T3" fmla="*/ 0 h 21600"/>
                <a:gd name="T4" fmla="*/ 0 w 21546"/>
                <a:gd name="T5" fmla="*/ 0 h 21600"/>
                <a:gd name="T6" fmla="*/ 0 60000 65536"/>
                <a:gd name="T7" fmla="*/ 0 60000 65536"/>
                <a:gd name="T8" fmla="*/ 0 60000 65536"/>
                <a:gd name="T9" fmla="*/ 0 w 21546"/>
                <a:gd name="T10" fmla="*/ 0 h 21600"/>
                <a:gd name="T11" fmla="*/ 21546 w 21546"/>
                <a:gd name="T12" fmla="*/ 21600 h 21600"/>
              </a:gdLst>
              <a:ahLst/>
              <a:cxnLst>
                <a:cxn ang="T6">
                  <a:pos x="T0" y="T1"/>
                </a:cxn>
                <a:cxn ang="T7">
                  <a:pos x="T2" y="T3"/>
                </a:cxn>
                <a:cxn ang="T8">
                  <a:pos x="T4" y="T5"/>
                </a:cxn>
              </a:cxnLst>
              <a:rect l="T9" t="T10" r="T11" b="T12"/>
              <a:pathLst>
                <a:path w="21546" h="21600" fill="none" extrusionOk="0">
                  <a:moveTo>
                    <a:pt x="0" y="0"/>
                  </a:moveTo>
                  <a:cubicBezTo>
                    <a:pt x="15" y="0"/>
                    <a:pt x="30" y="-1"/>
                    <a:pt x="45" y="0"/>
                  </a:cubicBezTo>
                  <a:cubicBezTo>
                    <a:pt x="11173" y="0"/>
                    <a:pt x="20480" y="8455"/>
                    <a:pt x="21545" y="19533"/>
                  </a:cubicBezTo>
                </a:path>
                <a:path w="21546" h="21600" stroke="0" extrusionOk="0">
                  <a:moveTo>
                    <a:pt x="0" y="0"/>
                  </a:moveTo>
                  <a:cubicBezTo>
                    <a:pt x="15" y="0"/>
                    <a:pt x="30" y="-1"/>
                    <a:pt x="45" y="0"/>
                  </a:cubicBezTo>
                  <a:cubicBezTo>
                    <a:pt x="11173" y="0"/>
                    <a:pt x="20480" y="8455"/>
                    <a:pt x="21545" y="19533"/>
                  </a:cubicBezTo>
                  <a:lnTo>
                    <a:pt x="45" y="21600"/>
                  </a:lnTo>
                  <a:close/>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2550" name="Line 17">
              <a:extLst>
                <a:ext uri="{FF2B5EF4-FFF2-40B4-BE49-F238E27FC236}"/>
              </a:extLst>
            </p:cNvPr>
            <p:cNvSpPr>
              <a:spLocks noChangeShapeType="1"/>
            </p:cNvSpPr>
            <p:nvPr/>
          </p:nvSpPr>
          <p:spPr bwMode="auto">
            <a:xfrm rot="14805051" flipH="1">
              <a:off x="4701" y="2582"/>
              <a:ext cx="50" cy="40"/>
            </a:xfrm>
            <a:prstGeom prst="line">
              <a:avLst/>
            </a:prstGeom>
            <a:noFill/>
            <a:ln w="28575">
              <a:solidFill>
                <a:srgbClr val="0000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48145" name="Object 2"/>
            <p:cNvGraphicFramePr>
              <a:graphicFrameLocks noChangeAspect="1"/>
            </p:cNvGraphicFramePr>
            <p:nvPr/>
          </p:nvGraphicFramePr>
          <p:xfrm>
            <a:off x="4933" y="2544"/>
            <a:ext cx="225" cy="334"/>
          </p:xfrm>
          <a:graphic>
            <a:graphicData uri="http://schemas.openxmlformats.org/presentationml/2006/ole">
              <p:oleObj spid="_x0000_s48145" name="Equation" r:id="rId7" imgW="152280" imgH="266400" progId="Equation.3">
                <p:embed/>
              </p:oleObj>
            </a:graphicData>
          </a:graphic>
        </p:graphicFrame>
        <p:sp>
          <p:nvSpPr>
            <p:cNvPr id="22551" name="Arc 21">
              <a:extLst>
                <a:ext uri="{FF2B5EF4-FFF2-40B4-BE49-F238E27FC236}"/>
              </a:extLst>
            </p:cNvPr>
            <p:cNvSpPr>
              <a:spLocks/>
            </p:cNvSpPr>
            <p:nvPr/>
          </p:nvSpPr>
          <p:spPr bwMode="auto">
            <a:xfrm rot="-4148747">
              <a:off x="4136" y="2393"/>
              <a:ext cx="252" cy="339"/>
            </a:xfrm>
            <a:custGeom>
              <a:avLst/>
              <a:gdLst>
                <a:gd name="T0" fmla="*/ 0 w 21546"/>
                <a:gd name="T1" fmla="*/ 0 h 21600"/>
                <a:gd name="T2" fmla="*/ 0 w 21546"/>
                <a:gd name="T3" fmla="*/ 0 h 21600"/>
                <a:gd name="T4" fmla="*/ 0 w 21546"/>
                <a:gd name="T5" fmla="*/ 0 h 21600"/>
                <a:gd name="T6" fmla="*/ 0 60000 65536"/>
                <a:gd name="T7" fmla="*/ 0 60000 65536"/>
                <a:gd name="T8" fmla="*/ 0 60000 65536"/>
                <a:gd name="T9" fmla="*/ 0 w 21546"/>
                <a:gd name="T10" fmla="*/ 0 h 21600"/>
                <a:gd name="T11" fmla="*/ 21546 w 21546"/>
                <a:gd name="T12" fmla="*/ 21600 h 21600"/>
              </a:gdLst>
              <a:ahLst/>
              <a:cxnLst>
                <a:cxn ang="T6">
                  <a:pos x="T0" y="T1"/>
                </a:cxn>
                <a:cxn ang="T7">
                  <a:pos x="T2" y="T3"/>
                </a:cxn>
                <a:cxn ang="T8">
                  <a:pos x="T4" y="T5"/>
                </a:cxn>
              </a:cxnLst>
              <a:rect l="T9" t="T10" r="T11" b="T12"/>
              <a:pathLst>
                <a:path w="21546" h="21600" fill="none" extrusionOk="0">
                  <a:moveTo>
                    <a:pt x="0" y="0"/>
                  </a:moveTo>
                  <a:cubicBezTo>
                    <a:pt x="15" y="0"/>
                    <a:pt x="30" y="-1"/>
                    <a:pt x="45" y="0"/>
                  </a:cubicBezTo>
                  <a:cubicBezTo>
                    <a:pt x="11173" y="0"/>
                    <a:pt x="20480" y="8455"/>
                    <a:pt x="21545" y="19533"/>
                  </a:cubicBezTo>
                </a:path>
                <a:path w="21546" h="21600" stroke="0" extrusionOk="0">
                  <a:moveTo>
                    <a:pt x="0" y="0"/>
                  </a:moveTo>
                  <a:cubicBezTo>
                    <a:pt x="15" y="0"/>
                    <a:pt x="30" y="-1"/>
                    <a:pt x="45" y="0"/>
                  </a:cubicBezTo>
                  <a:cubicBezTo>
                    <a:pt x="11173" y="0"/>
                    <a:pt x="20480" y="8455"/>
                    <a:pt x="21545" y="19533"/>
                  </a:cubicBezTo>
                  <a:lnTo>
                    <a:pt x="45" y="21600"/>
                  </a:lnTo>
                  <a:close/>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2552" name="Line 22">
              <a:extLst>
                <a:ext uri="{FF2B5EF4-FFF2-40B4-BE49-F238E27FC236}"/>
              </a:extLst>
            </p:cNvPr>
            <p:cNvSpPr>
              <a:spLocks noChangeShapeType="1"/>
            </p:cNvSpPr>
            <p:nvPr/>
          </p:nvSpPr>
          <p:spPr bwMode="auto">
            <a:xfrm rot="9405051" flipH="1">
              <a:off x="4016" y="2627"/>
              <a:ext cx="56" cy="36"/>
            </a:xfrm>
            <a:prstGeom prst="line">
              <a:avLst/>
            </a:prstGeom>
            <a:noFill/>
            <a:ln w="28575">
              <a:solidFill>
                <a:srgbClr val="0000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2553" name="Line 23">
              <a:extLst>
                <a:ext uri="{FF2B5EF4-FFF2-40B4-BE49-F238E27FC236}"/>
              </a:extLst>
            </p:cNvPr>
            <p:cNvSpPr>
              <a:spLocks noChangeShapeType="1"/>
            </p:cNvSpPr>
            <p:nvPr/>
          </p:nvSpPr>
          <p:spPr bwMode="auto">
            <a:xfrm>
              <a:off x="4431" y="2955"/>
              <a:ext cx="1098" cy="0"/>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2554" name="Line 24">
              <a:extLst>
                <a:ext uri="{FF2B5EF4-FFF2-40B4-BE49-F238E27FC236}"/>
              </a:extLst>
            </p:cNvPr>
            <p:cNvSpPr>
              <a:spLocks noChangeShapeType="1"/>
            </p:cNvSpPr>
            <p:nvPr/>
          </p:nvSpPr>
          <p:spPr bwMode="auto">
            <a:xfrm rot="5400000" flipH="1">
              <a:off x="3906" y="2365"/>
              <a:ext cx="1051" cy="0"/>
            </a:xfrm>
            <a:prstGeom prst="line">
              <a:avLst/>
            </a:prstGeom>
            <a:noFill/>
            <a:ln w="76200">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2555" name="Rectangle 25">
              <a:extLst>
                <a:ext uri="{FF2B5EF4-FFF2-40B4-BE49-F238E27FC236}"/>
              </a:extLst>
            </p:cNvPr>
            <p:cNvSpPr>
              <a:spLocks noChangeArrowheads="1"/>
            </p:cNvSpPr>
            <p:nvPr/>
          </p:nvSpPr>
          <p:spPr bwMode="auto">
            <a:xfrm>
              <a:off x="4431" y="1870"/>
              <a:ext cx="1080" cy="1080"/>
            </a:xfrm>
            <a:prstGeom prst="rect">
              <a:avLst/>
            </a:prstGeom>
            <a:noFill/>
            <a:ln w="2857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aphicFrame>
          <p:nvGraphicFramePr>
            <p:cNvPr id="48151" name="Object 3"/>
            <p:cNvGraphicFramePr>
              <a:graphicFrameLocks noChangeAspect="1"/>
            </p:cNvGraphicFramePr>
            <p:nvPr/>
          </p:nvGraphicFramePr>
          <p:xfrm>
            <a:off x="5309" y="2989"/>
            <a:ext cx="538" cy="261"/>
          </p:xfrm>
          <a:graphic>
            <a:graphicData uri="http://schemas.openxmlformats.org/presentationml/2006/ole">
              <p:oleObj spid="_x0000_s48151" name="Equation" r:id="rId8" imgW="419040" imgH="203040" progId="Equation.3">
                <p:embed/>
              </p:oleObj>
            </a:graphicData>
          </a:graphic>
        </p:graphicFrame>
        <p:graphicFrame>
          <p:nvGraphicFramePr>
            <p:cNvPr id="48152" name="Object 4"/>
            <p:cNvGraphicFramePr>
              <a:graphicFrameLocks noChangeAspect="1"/>
            </p:cNvGraphicFramePr>
            <p:nvPr/>
          </p:nvGraphicFramePr>
          <p:xfrm>
            <a:off x="3893" y="1767"/>
            <a:ext cx="538" cy="261"/>
          </p:xfrm>
          <a:graphic>
            <a:graphicData uri="http://schemas.openxmlformats.org/presentationml/2006/ole">
              <p:oleObj spid="_x0000_s48152" name="Equation" r:id="rId9" imgW="419040" imgH="203040" progId="Equation.3">
                <p:embed/>
              </p:oleObj>
            </a:graphicData>
          </a:graphic>
        </p:graphicFrame>
        <p:graphicFrame>
          <p:nvGraphicFramePr>
            <p:cNvPr id="48153" name="Object 5"/>
            <p:cNvGraphicFramePr>
              <a:graphicFrameLocks noChangeAspect="1"/>
            </p:cNvGraphicFramePr>
            <p:nvPr/>
          </p:nvGraphicFramePr>
          <p:xfrm>
            <a:off x="4176" y="2496"/>
            <a:ext cx="225" cy="334"/>
          </p:xfrm>
          <a:graphic>
            <a:graphicData uri="http://schemas.openxmlformats.org/presentationml/2006/ole">
              <p:oleObj spid="_x0000_s48153" name="Equation" r:id="rId10" imgW="152280" imgH="266400" progId="Equation.3">
                <p:embed/>
              </p:oleObj>
            </a:graphicData>
          </a:graphic>
        </p:graphicFrame>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smtClean="0"/>
              <a:t>3D Rotation (3/4)</a:t>
            </a:r>
            <a:endParaRPr lang="th-TH" altLang="en-US" smtClean="0"/>
          </a:p>
        </p:txBody>
      </p:sp>
      <p:sp>
        <p:nvSpPr>
          <p:cNvPr id="23563" name="Rectangle 3">
            <a:extLst>
              <a:ext uri="{FF2B5EF4-FFF2-40B4-BE49-F238E27FC236}"/>
            </a:extLst>
          </p:cNvPr>
          <p:cNvSpPr>
            <a:spLocks noGrp="1" noChangeArrowheads="1"/>
          </p:cNvSpPr>
          <p:nvPr>
            <p:ph idx="1"/>
          </p:nvPr>
        </p:nvSpPr>
        <p:spPr/>
        <p:txBody>
          <a:bodyPr/>
          <a:lstStyle/>
          <a:p>
            <a:pPr eaLnBrk="1" hangingPunct="1">
              <a:defRPr/>
            </a:pPr>
            <a:r>
              <a:rPr lang="en-US" altLang="en-US"/>
              <a:t>Rotation about y-axis </a:t>
            </a:r>
            <a:r>
              <a:rPr lang="en-US" altLang="en-US" sz="2585">
                <a:latin typeface="Tahoma" panose="020B0604030504040204" pitchFamily="34" charset="0"/>
                <a:cs typeface="Tahoma" panose="020B0604030504040204" pitchFamily="34" charset="0"/>
              </a:rPr>
              <a:t>R</a:t>
            </a:r>
            <a:r>
              <a:rPr lang="en-US" altLang="en-US" sz="2585" baseline="-25000">
                <a:latin typeface="Tahoma" panose="020B0604030504040204" pitchFamily="34" charset="0"/>
                <a:cs typeface="Tahoma" panose="020B0604030504040204" pitchFamily="34" charset="0"/>
              </a:rPr>
              <a:t>y</a:t>
            </a:r>
            <a:r>
              <a:rPr lang="en-US" altLang="en-US" sz="2585">
                <a:latin typeface="Tahoma" panose="020B0604030504040204" pitchFamily="34" charset="0"/>
                <a:cs typeface="Tahoma" panose="020B0604030504040204" pitchFamily="34" charset="0"/>
              </a:rPr>
              <a:t>(</a:t>
            </a:r>
            <a:r>
              <a:rPr lang="en-US" altLang="en-US" sz="2585">
                <a:latin typeface="Times New Roman" panose="02020603050405020304" pitchFamily="18" charset="0"/>
                <a:cs typeface="Tahoma" panose="020B0604030504040204" pitchFamily="34" charset="0"/>
              </a:rPr>
              <a:t>ß</a:t>
            </a:r>
            <a:r>
              <a:rPr lang="en-US" altLang="en-US" sz="2585">
                <a:latin typeface="Tahoma" panose="020B0604030504040204" pitchFamily="34" charset="0"/>
                <a:cs typeface="Tahoma" panose="020B0604030504040204" pitchFamily="34" charset="0"/>
              </a:rPr>
              <a:t>)P</a:t>
            </a:r>
          </a:p>
          <a:p>
            <a:pPr eaLnBrk="1" hangingPunct="1">
              <a:defRPr/>
            </a:pPr>
            <a:endParaRPr lang="th-TH" altLang="en-US" sz="4062"/>
          </a:p>
        </p:txBody>
      </p:sp>
      <p:sp>
        <p:nvSpPr>
          <p:cNvPr id="25" name="Date Placeholder 3">
            <a:extLst>
              <a:ext uri="{FF2B5EF4-FFF2-40B4-BE49-F238E27FC236}"/>
            </a:extLst>
          </p:cNvPr>
          <p:cNvSpPr>
            <a:spLocks noGrp="1"/>
          </p:cNvSpPr>
          <p:nvPr>
            <p:ph type="dt" sz="quarter" idx="10"/>
          </p:nvPr>
        </p:nvSpPr>
        <p:spPr/>
        <p:txBody>
          <a:bodyPr/>
          <a:lstStyle/>
          <a:p>
            <a:pPr>
              <a:defRPr/>
            </a:pPr>
            <a:fld id="{ABD5DECC-284E-4602-8D2F-280DE71B5480}" type="datetime4">
              <a:rPr lang="en-US"/>
              <a:pPr>
                <a:defRPr/>
              </a:pPr>
              <a:t>June 11, 2022</a:t>
            </a:fld>
            <a:endParaRPr lang="th-TH"/>
          </a:p>
        </p:txBody>
      </p:sp>
      <p:sp>
        <p:nvSpPr>
          <p:cNvPr id="27" name="Slide Number Placeholder 5">
            <a:extLst>
              <a:ext uri="{FF2B5EF4-FFF2-40B4-BE49-F238E27FC236}"/>
            </a:extLst>
          </p:cNvPr>
          <p:cNvSpPr>
            <a:spLocks noGrp="1"/>
          </p:cNvSpPr>
          <p:nvPr>
            <p:ph type="sldNum" sz="quarter" idx="12"/>
          </p:nvPr>
        </p:nvSpPr>
        <p:spPr/>
        <p:txBody>
          <a:bodyPr/>
          <a:lstStyle/>
          <a:p>
            <a:pPr eaLnBrk="1" hangingPunct="1"/>
            <a:fld id="{F6A2146C-6819-4DDB-B281-FB9C68152A9F}" type="slidenum">
              <a:rPr lang="en-US" altLang="en-US" sz="1100">
                <a:latin typeface="Tahoma" pitchFamily="34" charset="0"/>
                <a:cs typeface="Angsana New" pitchFamily="18" charset="-34"/>
              </a:rPr>
              <a:pPr eaLnBrk="1" hangingPunct="1"/>
              <a:t>62</a:t>
            </a:fld>
            <a:endParaRPr lang="th-TH" altLang="en-US" sz="1100">
              <a:latin typeface="Tahoma" pitchFamily="34" charset="0"/>
              <a:cs typeface="Angsana New" pitchFamily="18" charset="-34"/>
            </a:endParaRPr>
          </a:p>
        </p:txBody>
      </p:sp>
      <p:grpSp>
        <p:nvGrpSpPr>
          <p:cNvPr id="49158" name="Group 4"/>
          <p:cNvGrpSpPr>
            <a:grpSpLocks/>
          </p:cNvGrpSpPr>
          <p:nvPr/>
        </p:nvGrpSpPr>
        <p:grpSpPr bwMode="auto">
          <a:xfrm>
            <a:off x="844550" y="2584450"/>
            <a:ext cx="3646488" cy="1882775"/>
            <a:chOff x="3001" y="886"/>
            <a:chExt cx="2489" cy="1285"/>
          </a:xfrm>
        </p:grpSpPr>
        <p:graphicFrame>
          <p:nvGraphicFramePr>
            <p:cNvPr id="49177" name="Object 6"/>
            <p:cNvGraphicFramePr>
              <a:graphicFrameLocks noChangeAspect="1"/>
            </p:cNvGraphicFramePr>
            <p:nvPr/>
          </p:nvGraphicFramePr>
          <p:xfrm>
            <a:off x="3001" y="886"/>
            <a:ext cx="2196" cy="1285"/>
          </p:xfrm>
          <a:graphic>
            <a:graphicData uri="http://schemas.openxmlformats.org/presentationml/2006/ole">
              <p:oleObj spid="_x0000_s49177" name="Equation" r:id="rId3" imgW="1562040" imgH="914400" progId="Equation.3">
                <p:embed/>
              </p:oleObj>
            </a:graphicData>
          </a:graphic>
        </p:graphicFrame>
        <p:graphicFrame>
          <p:nvGraphicFramePr>
            <p:cNvPr id="49178" name="Object 7"/>
            <p:cNvGraphicFramePr>
              <a:graphicFrameLocks noChangeAspect="1"/>
            </p:cNvGraphicFramePr>
            <p:nvPr/>
          </p:nvGraphicFramePr>
          <p:xfrm>
            <a:off x="5073" y="888"/>
            <a:ext cx="417" cy="1282"/>
          </p:xfrm>
          <a:graphic>
            <a:graphicData uri="http://schemas.openxmlformats.org/presentationml/2006/ole">
              <p:oleObj spid="_x0000_s49178" name="Equation" r:id="rId4" imgW="291960" imgH="914400" progId="Equation.3">
                <p:embed/>
              </p:oleObj>
            </a:graphicData>
          </a:graphic>
        </p:graphicFrame>
      </p:grpSp>
      <p:grpSp>
        <p:nvGrpSpPr>
          <p:cNvPr id="49159" name="Group 27"/>
          <p:cNvGrpSpPr>
            <a:grpSpLocks/>
          </p:cNvGrpSpPr>
          <p:nvPr/>
        </p:nvGrpSpPr>
        <p:grpSpPr bwMode="auto">
          <a:xfrm>
            <a:off x="5133975" y="2233613"/>
            <a:ext cx="3517900" cy="2935287"/>
            <a:chOff x="3504" y="1344"/>
            <a:chExt cx="2400" cy="2003"/>
          </a:xfrm>
        </p:grpSpPr>
        <p:graphicFrame>
          <p:nvGraphicFramePr>
            <p:cNvPr id="49160" name="Object 0"/>
            <p:cNvGraphicFramePr>
              <a:graphicFrameLocks noChangeAspect="1"/>
            </p:cNvGraphicFramePr>
            <p:nvPr/>
          </p:nvGraphicFramePr>
          <p:xfrm>
            <a:off x="4944" y="2640"/>
            <a:ext cx="225" cy="334"/>
          </p:xfrm>
          <a:graphic>
            <a:graphicData uri="http://schemas.openxmlformats.org/presentationml/2006/ole">
              <p:oleObj spid="_x0000_s49160" name="Equation" r:id="rId5" imgW="152280" imgH="266400" progId="Equation.3">
                <p:embed/>
              </p:oleObj>
            </a:graphicData>
          </a:graphic>
        </p:graphicFrame>
        <p:sp>
          <p:nvSpPr>
            <p:cNvPr id="23568" name="Line 9">
              <a:extLst>
                <a:ext uri="{FF2B5EF4-FFF2-40B4-BE49-F238E27FC236}"/>
              </a:extLst>
            </p:cNvPr>
            <p:cNvSpPr>
              <a:spLocks noChangeShapeType="1"/>
            </p:cNvSpPr>
            <p:nvPr/>
          </p:nvSpPr>
          <p:spPr bwMode="auto">
            <a:xfrm flipH="1">
              <a:off x="5259" y="1344"/>
              <a:ext cx="1" cy="1727"/>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3569" name="Line 10">
              <a:extLst>
                <a:ext uri="{FF2B5EF4-FFF2-40B4-BE49-F238E27FC236}"/>
              </a:extLst>
            </p:cNvPr>
            <p:cNvSpPr>
              <a:spLocks noChangeShapeType="1"/>
            </p:cNvSpPr>
            <p:nvPr/>
          </p:nvSpPr>
          <p:spPr bwMode="auto">
            <a:xfrm flipH="1" flipV="1">
              <a:off x="3665" y="2658"/>
              <a:ext cx="2239" cy="0"/>
            </a:xfrm>
            <a:prstGeom prst="line">
              <a:avLst/>
            </a:prstGeom>
            <a:noFill/>
            <a:ln w="57150">
              <a:solidFill>
                <a:srgbClr val="FF99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49163" name="Object 1"/>
            <p:cNvGraphicFramePr>
              <a:graphicFrameLocks noChangeAspect="1"/>
            </p:cNvGraphicFramePr>
            <p:nvPr/>
          </p:nvGraphicFramePr>
          <p:xfrm>
            <a:off x="3504" y="2533"/>
            <a:ext cx="174" cy="193"/>
          </p:xfrm>
          <a:graphic>
            <a:graphicData uri="http://schemas.openxmlformats.org/presentationml/2006/ole">
              <p:oleObj spid="_x0000_s49163" name="Equation" r:id="rId6" imgW="126720" imgH="139680" progId="Equation.3">
                <p:embed/>
              </p:oleObj>
            </a:graphicData>
          </a:graphic>
        </p:graphicFrame>
        <p:graphicFrame>
          <p:nvGraphicFramePr>
            <p:cNvPr id="49164" name="Object 2"/>
            <p:cNvGraphicFramePr>
              <a:graphicFrameLocks noChangeAspect="1"/>
            </p:cNvGraphicFramePr>
            <p:nvPr/>
          </p:nvGraphicFramePr>
          <p:xfrm>
            <a:off x="5258" y="1416"/>
            <a:ext cx="201" cy="176"/>
          </p:xfrm>
          <a:graphic>
            <a:graphicData uri="http://schemas.openxmlformats.org/presentationml/2006/ole">
              <p:oleObj spid="_x0000_s49164" name="Equation" r:id="rId7" imgW="126720" imgH="126720" progId="Equation.3">
                <p:embed/>
              </p:oleObj>
            </a:graphicData>
          </a:graphic>
        </p:graphicFrame>
        <p:sp>
          <p:nvSpPr>
            <p:cNvPr id="23570" name="Rectangle 13">
              <a:extLst>
                <a:ext uri="{FF2B5EF4-FFF2-40B4-BE49-F238E27FC236}"/>
              </a:extLst>
            </p:cNvPr>
            <p:cNvSpPr>
              <a:spLocks noChangeArrowheads="1"/>
            </p:cNvSpPr>
            <p:nvPr/>
          </p:nvSpPr>
          <p:spPr bwMode="auto">
            <a:xfrm>
              <a:off x="4192" y="1586"/>
              <a:ext cx="1067" cy="1067"/>
            </a:xfrm>
            <a:prstGeom prst="rect">
              <a:avLst/>
            </a:prstGeom>
            <a:noFill/>
            <a:ln w="2857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aphicFrame>
          <p:nvGraphicFramePr>
            <p:cNvPr id="49166" name="Object 3"/>
            <p:cNvGraphicFramePr>
              <a:graphicFrameLocks noChangeAspect="1"/>
            </p:cNvGraphicFramePr>
            <p:nvPr/>
          </p:nvGraphicFramePr>
          <p:xfrm>
            <a:off x="4002" y="2678"/>
            <a:ext cx="532" cy="258"/>
          </p:xfrm>
          <a:graphic>
            <a:graphicData uri="http://schemas.openxmlformats.org/presentationml/2006/ole">
              <p:oleObj spid="_x0000_s49166" name="Equation" r:id="rId8" imgW="419040" imgH="203040" progId="Equation.3">
                <p:embed/>
              </p:oleObj>
            </a:graphicData>
          </a:graphic>
        </p:graphicFrame>
        <p:sp>
          <p:nvSpPr>
            <p:cNvPr id="23571" name="Line 15">
              <a:extLst>
                <a:ext uri="{FF2B5EF4-FFF2-40B4-BE49-F238E27FC236}"/>
              </a:extLst>
            </p:cNvPr>
            <p:cNvSpPr>
              <a:spLocks noChangeShapeType="1"/>
            </p:cNvSpPr>
            <p:nvPr/>
          </p:nvSpPr>
          <p:spPr bwMode="auto">
            <a:xfrm rot="12870668" flipH="1">
              <a:off x="4296" y="2368"/>
              <a:ext cx="1061" cy="1"/>
            </a:xfrm>
            <a:prstGeom prst="line">
              <a:avLst/>
            </a:prstGeom>
            <a:noFill/>
            <a:ln w="76200">
              <a:solidFill>
                <a:schemeClr val="accent2"/>
              </a:solidFill>
              <a:prstDash val="dash"/>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3572" name="Arc 16">
              <a:extLst>
                <a:ext uri="{FF2B5EF4-FFF2-40B4-BE49-F238E27FC236}"/>
              </a:extLst>
            </p:cNvPr>
            <p:cNvSpPr>
              <a:spLocks/>
            </p:cNvSpPr>
            <p:nvPr/>
          </p:nvSpPr>
          <p:spPr bwMode="auto">
            <a:xfrm rot="-10140000">
              <a:off x="4840" y="2698"/>
              <a:ext cx="281" cy="291"/>
            </a:xfrm>
            <a:custGeom>
              <a:avLst/>
              <a:gdLst>
                <a:gd name="T0" fmla="*/ 0 w 21600"/>
                <a:gd name="T1" fmla="*/ 0 h 21163"/>
                <a:gd name="T2" fmla="*/ 0 w 21600"/>
                <a:gd name="T3" fmla="*/ 0 h 21163"/>
                <a:gd name="T4" fmla="*/ 0 w 21600"/>
                <a:gd name="T5" fmla="*/ 0 h 21163"/>
                <a:gd name="T6" fmla="*/ 0 60000 65536"/>
                <a:gd name="T7" fmla="*/ 0 60000 65536"/>
                <a:gd name="T8" fmla="*/ 0 60000 65536"/>
                <a:gd name="T9" fmla="*/ 0 w 21600"/>
                <a:gd name="T10" fmla="*/ 0 h 21163"/>
                <a:gd name="T11" fmla="*/ 21600 w 21600"/>
                <a:gd name="T12" fmla="*/ 21163 h 21163"/>
              </a:gdLst>
              <a:ahLst/>
              <a:cxnLst>
                <a:cxn ang="T6">
                  <a:pos x="T0" y="T1"/>
                </a:cxn>
                <a:cxn ang="T7">
                  <a:pos x="T2" y="T3"/>
                </a:cxn>
                <a:cxn ang="T8">
                  <a:pos x="T4" y="T5"/>
                </a:cxn>
              </a:cxnLst>
              <a:rect l="T9" t="T10" r="T11" b="T12"/>
              <a:pathLst>
                <a:path w="21600" h="21163" fill="none" extrusionOk="0">
                  <a:moveTo>
                    <a:pt x="5319" y="0"/>
                  </a:moveTo>
                  <a:cubicBezTo>
                    <a:pt x="14895" y="2433"/>
                    <a:pt x="21600" y="11054"/>
                    <a:pt x="21600" y="20935"/>
                  </a:cubicBezTo>
                  <a:cubicBezTo>
                    <a:pt x="21600" y="21011"/>
                    <a:pt x="21599" y="21087"/>
                    <a:pt x="21598" y="21162"/>
                  </a:cubicBezTo>
                </a:path>
                <a:path w="21600" h="21163" stroke="0" extrusionOk="0">
                  <a:moveTo>
                    <a:pt x="5319" y="0"/>
                  </a:moveTo>
                  <a:cubicBezTo>
                    <a:pt x="14895" y="2433"/>
                    <a:pt x="21600" y="11054"/>
                    <a:pt x="21600" y="20935"/>
                  </a:cubicBezTo>
                  <a:cubicBezTo>
                    <a:pt x="21600" y="21011"/>
                    <a:pt x="21599" y="21087"/>
                    <a:pt x="21598" y="21162"/>
                  </a:cubicBezTo>
                  <a:lnTo>
                    <a:pt x="0" y="20935"/>
                  </a:lnTo>
                  <a:close/>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3573" name="Line 17">
              <a:extLst>
                <a:ext uri="{FF2B5EF4-FFF2-40B4-BE49-F238E27FC236}"/>
              </a:extLst>
            </p:cNvPr>
            <p:cNvSpPr>
              <a:spLocks noChangeShapeType="1"/>
            </p:cNvSpPr>
            <p:nvPr/>
          </p:nvSpPr>
          <p:spPr bwMode="auto">
            <a:xfrm rot="5722159" flipH="1">
              <a:off x="5000" y="2969"/>
              <a:ext cx="4" cy="12"/>
            </a:xfrm>
            <a:prstGeom prst="line">
              <a:avLst/>
            </a:prstGeom>
            <a:noFill/>
            <a:ln w="28575">
              <a:solidFill>
                <a:srgbClr val="0000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3574" name="Arc 20">
              <a:extLst>
                <a:ext uri="{FF2B5EF4-FFF2-40B4-BE49-F238E27FC236}"/>
              </a:extLst>
            </p:cNvPr>
            <p:cNvSpPr>
              <a:spLocks/>
            </p:cNvSpPr>
            <p:nvPr/>
          </p:nvSpPr>
          <p:spPr bwMode="auto">
            <a:xfrm rot="-4148747">
              <a:off x="4967" y="2100"/>
              <a:ext cx="249" cy="336"/>
            </a:xfrm>
            <a:custGeom>
              <a:avLst/>
              <a:gdLst>
                <a:gd name="T0" fmla="*/ 0 w 21546"/>
                <a:gd name="T1" fmla="*/ 0 h 21600"/>
                <a:gd name="T2" fmla="*/ 0 w 21546"/>
                <a:gd name="T3" fmla="*/ 0 h 21600"/>
                <a:gd name="T4" fmla="*/ 0 w 21546"/>
                <a:gd name="T5" fmla="*/ 0 h 21600"/>
                <a:gd name="T6" fmla="*/ 0 60000 65536"/>
                <a:gd name="T7" fmla="*/ 0 60000 65536"/>
                <a:gd name="T8" fmla="*/ 0 60000 65536"/>
                <a:gd name="T9" fmla="*/ 0 w 21546"/>
                <a:gd name="T10" fmla="*/ 0 h 21600"/>
                <a:gd name="T11" fmla="*/ 21546 w 21546"/>
                <a:gd name="T12" fmla="*/ 21600 h 21600"/>
              </a:gdLst>
              <a:ahLst/>
              <a:cxnLst>
                <a:cxn ang="T6">
                  <a:pos x="T0" y="T1"/>
                </a:cxn>
                <a:cxn ang="T7">
                  <a:pos x="T2" y="T3"/>
                </a:cxn>
                <a:cxn ang="T8">
                  <a:pos x="T4" y="T5"/>
                </a:cxn>
              </a:cxnLst>
              <a:rect l="T9" t="T10" r="T11" b="T12"/>
              <a:pathLst>
                <a:path w="21546" h="21600" fill="none" extrusionOk="0">
                  <a:moveTo>
                    <a:pt x="0" y="0"/>
                  </a:moveTo>
                  <a:cubicBezTo>
                    <a:pt x="15" y="0"/>
                    <a:pt x="30" y="-1"/>
                    <a:pt x="45" y="0"/>
                  </a:cubicBezTo>
                  <a:cubicBezTo>
                    <a:pt x="11173" y="0"/>
                    <a:pt x="20480" y="8455"/>
                    <a:pt x="21545" y="19533"/>
                  </a:cubicBezTo>
                </a:path>
                <a:path w="21546" h="21600" stroke="0" extrusionOk="0">
                  <a:moveTo>
                    <a:pt x="0" y="0"/>
                  </a:moveTo>
                  <a:cubicBezTo>
                    <a:pt x="15" y="0"/>
                    <a:pt x="30" y="-1"/>
                    <a:pt x="45" y="0"/>
                  </a:cubicBezTo>
                  <a:cubicBezTo>
                    <a:pt x="11173" y="0"/>
                    <a:pt x="20480" y="8455"/>
                    <a:pt x="21545" y="19533"/>
                  </a:cubicBezTo>
                  <a:lnTo>
                    <a:pt x="45" y="21600"/>
                  </a:lnTo>
                  <a:close/>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3575" name="Line 21">
              <a:extLst>
                <a:ext uri="{FF2B5EF4-FFF2-40B4-BE49-F238E27FC236}"/>
              </a:extLst>
            </p:cNvPr>
            <p:cNvSpPr>
              <a:spLocks noChangeShapeType="1"/>
            </p:cNvSpPr>
            <p:nvPr/>
          </p:nvSpPr>
          <p:spPr bwMode="auto">
            <a:xfrm rot="9405051" flipH="1">
              <a:off x="4848" y="2332"/>
              <a:ext cx="55" cy="35"/>
            </a:xfrm>
            <a:prstGeom prst="line">
              <a:avLst/>
            </a:prstGeom>
            <a:noFill/>
            <a:ln w="28575">
              <a:solidFill>
                <a:srgbClr val="0000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3576" name="Line 22">
              <a:extLst>
                <a:ext uri="{FF2B5EF4-FFF2-40B4-BE49-F238E27FC236}"/>
              </a:extLst>
            </p:cNvPr>
            <p:cNvSpPr>
              <a:spLocks noChangeShapeType="1"/>
            </p:cNvSpPr>
            <p:nvPr/>
          </p:nvSpPr>
          <p:spPr bwMode="auto">
            <a:xfrm>
              <a:off x="4173" y="2660"/>
              <a:ext cx="1085" cy="0"/>
            </a:xfrm>
            <a:prstGeom prst="line">
              <a:avLst/>
            </a:prstGeom>
            <a:noFill/>
            <a:ln w="76200">
              <a:solidFill>
                <a:srgbClr val="FF0000"/>
              </a:solidFill>
              <a:round/>
              <a:headEnd type="triangle"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3577" name="Rectangle 23">
              <a:extLst>
                <a:ext uri="{FF2B5EF4-FFF2-40B4-BE49-F238E27FC236}"/>
              </a:extLst>
            </p:cNvPr>
            <p:cNvSpPr>
              <a:spLocks noChangeArrowheads="1"/>
            </p:cNvSpPr>
            <p:nvPr/>
          </p:nvSpPr>
          <p:spPr bwMode="auto">
            <a:xfrm rot="-8729332">
              <a:off x="3973" y="2263"/>
              <a:ext cx="1080" cy="1084"/>
            </a:xfrm>
            <a:prstGeom prst="rect">
              <a:avLst/>
            </a:prstGeom>
            <a:noFill/>
            <a:ln w="28575">
              <a:solidFill>
                <a:srgbClr val="000000"/>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3578" name="Line 24">
              <a:extLst>
                <a:ext uri="{FF2B5EF4-FFF2-40B4-BE49-F238E27FC236}"/>
              </a:extLst>
            </p:cNvPr>
            <p:cNvSpPr>
              <a:spLocks noChangeShapeType="1"/>
            </p:cNvSpPr>
            <p:nvPr/>
          </p:nvSpPr>
          <p:spPr bwMode="auto">
            <a:xfrm rot="5400000" flipH="1">
              <a:off x="4741" y="2071"/>
              <a:ext cx="1037" cy="1"/>
            </a:xfrm>
            <a:prstGeom prst="line">
              <a:avLst/>
            </a:prstGeom>
            <a:noFill/>
            <a:ln w="76200">
              <a:solidFill>
                <a:schemeClr val="accent2"/>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49175" name="Object 4"/>
            <p:cNvGraphicFramePr>
              <a:graphicFrameLocks noChangeAspect="1"/>
            </p:cNvGraphicFramePr>
            <p:nvPr/>
          </p:nvGraphicFramePr>
          <p:xfrm>
            <a:off x="5295" y="1523"/>
            <a:ext cx="532" cy="258"/>
          </p:xfrm>
          <a:graphic>
            <a:graphicData uri="http://schemas.openxmlformats.org/presentationml/2006/ole">
              <p:oleObj spid="_x0000_s49175" name="Equation" r:id="rId9" imgW="419040" imgH="203040" progId="Equation.3">
                <p:embed/>
              </p:oleObj>
            </a:graphicData>
          </a:graphic>
        </p:graphicFrame>
        <p:graphicFrame>
          <p:nvGraphicFramePr>
            <p:cNvPr id="49176" name="Object 5"/>
            <p:cNvGraphicFramePr>
              <a:graphicFrameLocks noChangeAspect="1"/>
            </p:cNvGraphicFramePr>
            <p:nvPr/>
          </p:nvGraphicFramePr>
          <p:xfrm>
            <a:off x="4992" y="2208"/>
            <a:ext cx="225" cy="334"/>
          </p:xfrm>
          <a:graphic>
            <a:graphicData uri="http://schemas.openxmlformats.org/presentationml/2006/ole">
              <p:oleObj spid="_x0000_s49176" name="Equation" r:id="rId10" imgW="152280" imgH="266400" progId="Equation.3">
                <p:embed/>
              </p:oleObj>
            </a:graphicData>
          </a:graphic>
        </p:graphicFrame>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smtClean="0"/>
              <a:t>3D Rotation (4/4)</a:t>
            </a:r>
            <a:endParaRPr lang="th-TH" altLang="en-US" smtClean="0"/>
          </a:p>
        </p:txBody>
      </p:sp>
      <p:sp>
        <p:nvSpPr>
          <p:cNvPr id="24581" name="Rectangle 3">
            <a:extLst>
              <a:ext uri="{FF2B5EF4-FFF2-40B4-BE49-F238E27FC236}"/>
            </a:extLst>
          </p:cNvPr>
          <p:cNvSpPr>
            <a:spLocks noGrp="1" noChangeArrowheads="1"/>
          </p:cNvSpPr>
          <p:nvPr>
            <p:ph idx="1"/>
          </p:nvPr>
        </p:nvSpPr>
        <p:spPr/>
        <p:txBody>
          <a:bodyPr/>
          <a:lstStyle/>
          <a:p>
            <a:pPr eaLnBrk="1" hangingPunct="1">
              <a:lnSpc>
                <a:spcPct val="120000"/>
              </a:lnSpc>
              <a:spcBef>
                <a:spcPct val="60000"/>
              </a:spcBef>
              <a:defRPr/>
            </a:pPr>
            <a:r>
              <a:rPr lang="en-US" altLang="en-US"/>
              <a:t>Rotation about z-axis </a:t>
            </a:r>
            <a:r>
              <a:rPr lang="en-US" altLang="en-US" sz="2585"/>
              <a:t>R</a:t>
            </a:r>
            <a:r>
              <a:rPr lang="en-US" altLang="en-US" sz="2585" baseline="-25000"/>
              <a:t>z</a:t>
            </a:r>
            <a:r>
              <a:rPr lang="en-US" altLang="en-US" sz="2585"/>
              <a:t>(ß)P</a:t>
            </a:r>
          </a:p>
          <a:p>
            <a:pPr eaLnBrk="1" hangingPunct="1">
              <a:defRPr/>
            </a:pPr>
            <a:endParaRPr lang="th-TH" altLang="en-US" sz="4062"/>
          </a:p>
        </p:txBody>
      </p:sp>
      <p:sp>
        <p:nvSpPr>
          <p:cNvPr id="7" name="Date Placeholder 3">
            <a:extLst>
              <a:ext uri="{FF2B5EF4-FFF2-40B4-BE49-F238E27FC236}"/>
            </a:extLst>
          </p:cNvPr>
          <p:cNvSpPr>
            <a:spLocks noGrp="1"/>
          </p:cNvSpPr>
          <p:nvPr>
            <p:ph type="dt" sz="quarter" idx="10"/>
          </p:nvPr>
        </p:nvSpPr>
        <p:spPr/>
        <p:txBody>
          <a:bodyPr/>
          <a:lstStyle/>
          <a:p>
            <a:pPr>
              <a:defRPr/>
            </a:pPr>
            <a:fld id="{6A47A51B-D7A5-4874-8106-82A3296DFBA0}" type="datetime4">
              <a:rPr lang="en-US"/>
              <a:pPr>
                <a:defRPr/>
              </a:pPr>
              <a:t>June 11, 2022</a:t>
            </a:fld>
            <a:endParaRPr lang="th-TH"/>
          </a:p>
        </p:txBody>
      </p:sp>
      <p:sp>
        <p:nvSpPr>
          <p:cNvPr id="9" name="Slide Number Placeholder 5">
            <a:extLst>
              <a:ext uri="{FF2B5EF4-FFF2-40B4-BE49-F238E27FC236}"/>
            </a:extLst>
          </p:cNvPr>
          <p:cNvSpPr>
            <a:spLocks noGrp="1"/>
          </p:cNvSpPr>
          <p:nvPr>
            <p:ph type="sldNum" sz="quarter" idx="12"/>
          </p:nvPr>
        </p:nvSpPr>
        <p:spPr/>
        <p:txBody>
          <a:bodyPr/>
          <a:lstStyle/>
          <a:p>
            <a:pPr eaLnBrk="1" hangingPunct="1"/>
            <a:fld id="{CF959D28-E94B-4831-A3DC-8D8E0D31E471}" type="slidenum">
              <a:rPr lang="en-US" altLang="en-US" sz="1100">
                <a:latin typeface="Tahoma" pitchFamily="34" charset="0"/>
                <a:cs typeface="Angsana New" pitchFamily="18" charset="-34"/>
              </a:rPr>
              <a:pPr eaLnBrk="1" hangingPunct="1"/>
              <a:t>63</a:t>
            </a:fld>
            <a:endParaRPr lang="th-TH" altLang="en-US" sz="1100">
              <a:latin typeface="Tahoma" pitchFamily="34" charset="0"/>
              <a:cs typeface="Angsana New" pitchFamily="18" charset="-34"/>
            </a:endParaRPr>
          </a:p>
        </p:txBody>
      </p:sp>
      <p:grpSp>
        <p:nvGrpSpPr>
          <p:cNvPr id="50182" name="Group 4"/>
          <p:cNvGrpSpPr>
            <a:grpSpLocks/>
          </p:cNvGrpSpPr>
          <p:nvPr/>
        </p:nvGrpSpPr>
        <p:grpSpPr bwMode="auto">
          <a:xfrm>
            <a:off x="1547813" y="2725738"/>
            <a:ext cx="3635375" cy="1884362"/>
            <a:chOff x="196" y="2015"/>
            <a:chExt cx="2481" cy="1286"/>
          </a:xfrm>
        </p:grpSpPr>
        <p:graphicFrame>
          <p:nvGraphicFramePr>
            <p:cNvPr id="50183" name="Object 0"/>
            <p:cNvGraphicFramePr>
              <a:graphicFrameLocks noChangeAspect="1"/>
            </p:cNvGraphicFramePr>
            <p:nvPr/>
          </p:nvGraphicFramePr>
          <p:xfrm>
            <a:off x="196" y="2015"/>
            <a:ext cx="2196" cy="1286"/>
          </p:xfrm>
          <a:graphic>
            <a:graphicData uri="http://schemas.openxmlformats.org/presentationml/2006/ole">
              <p:oleObj spid="_x0000_s50183" name="Equation" r:id="rId3" imgW="1562040" imgH="914400" progId="Equation.3">
                <p:embed/>
              </p:oleObj>
            </a:graphicData>
          </a:graphic>
        </p:graphicFrame>
        <p:graphicFrame>
          <p:nvGraphicFramePr>
            <p:cNvPr id="50184" name="Object 1"/>
            <p:cNvGraphicFramePr>
              <a:graphicFrameLocks noChangeAspect="1"/>
            </p:cNvGraphicFramePr>
            <p:nvPr/>
          </p:nvGraphicFramePr>
          <p:xfrm>
            <a:off x="2260" y="2017"/>
            <a:ext cx="417" cy="1283"/>
          </p:xfrm>
          <a:graphic>
            <a:graphicData uri="http://schemas.openxmlformats.org/presentationml/2006/ole">
              <p:oleObj spid="_x0000_s50184" name="Equation" r:id="rId4" imgW="291960" imgH="914400" progId="Equation.3">
                <p:embed/>
              </p:oleObj>
            </a:graphicData>
          </a:graphic>
        </p:graphicFrame>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050"/>
          <p:cNvSpPr>
            <a:spLocks noGrp="1" noChangeArrowheads="1"/>
          </p:cNvSpPr>
          <p:nvPr>
            <p:ph type="title"/>
          </p:nvPr>
        </p:nvSpPr>
        <p:spPr/>
        <p:txBody>
          <a:bodyPr/>
          <a:lstStyle/>
          <a:p>
            <a:pPr eaLnBrk="1" hangingPunct="1"/>
            <a:r>
              <a:rPr lang="en-US" altLang="en-US" smtClean="0"/>
              <a:t>3D Shear</a:t>
            </a:r>
            <a:endParaRPr lang="th-TH" altLang="en-US" smtClean="0"/>
          </a:p>
        </p:txBody>
      </p:sp>
      <p:sp>
        <p:nvSpPr>
          <p:cNvPr id="25611" name="Rectangle 2051">
            <a:extLst>
              <a:ext uri="{FF2B5EF4-FFF2-40B4-BE49-F238E27FC236}"/>
            </a:extLst>
          </p:cNvPr>
          <p:cNvSpPr>
            <a:spLocks noGrp="1" noChangeArrowheads="1"/>
          </p:cNvSpPr>
          <p:nvPr>
            <p:ph idx="1"/>
          </p:nvPr>
        </p:nvSpPr>
        <p:spPr/>
        <p:txBody>
          <a:bodyPr/>
          <a:lstStyle/>
          <a:p>
            <a:pPr eaLnBrk="1" hangingPunct="1">
              <a:lnSpc>
                <a:spcPct val="102000"/>
              </a:lnSpc>
              <a:spcBef>
                <a:spcPct val="51000"/>
              </a:spcBef>
              <a:defRPr/>
            </a:pPr>
            <a:r>
              <a:rPr lang="en-US" altLang="en-US" sz="2585"/>
              <a:t>xy Shear: SH</a:t>
            </a:r>
            <a:r>
              <a:rPr lang="en-US" altLang="en-US" sz="2585" baseline="-25000"/>
              <a:t>xy</a:t>
            </a:r>
            <a:r>
              <a:rPr lang="en-US" altLang="en-US" sz="2585"/>
              <a:t>P</a:t>
            </a:r>
          </a:p>
          <a:p>
            <a:pPr eaLnBrk="1" hangingPunct="1">
              <a:defRPr/>
            </a:pPr>
            <a:endParaRPr lang="th-TH" altLang="en-US" sz="2585"/>
          </a:p>
        </p:txBody>
      </p:sp>
      <p:sp>
        <p:nvSpPr>
          <p:cNvPr id="26" name="Date Placeholder 3">
            <a:extLst>
              <a:ext uri="{FF2B5EF4-FFF2-40B4-BE49-F238E27FC236}"/>
            </a:extLst>
          </p:cNvPr>
          <p:cNvSpPr>
            <a:spLocks noGrp="1"/>
          </p:cNvSpPr>
          <p:nvPr>
            <p:ph type="dt" sz="quarter" idx="10"/>
          </p:nvPr>
        </p:nvSpPr>
        <p:spPr/>
        <p:txBody>
          <a:bodyPr/>
          <a:lstStyle/>
          <a:p>
            <a:pPr>
              <a:defRPr/>
            </a:pPr>
            <a:fld id="{3FF1A9FA-0235-4448-87E3-5F2811AF480D}" type="datetime4">
              <a:rPr lang="en-US"/>
              <a:pPr>
                <a:defRPr/>
              </a:pPr>
              <a:t>June 11, 2022</a:t>
            </a:fld>
            <a:endParaRPr lang="th-TH"/>
          </a:p>
        </p:txBody>
      </p:sp>
      <p:sp>
        <p:nvSpPr>
          <p:cNvPr id="28" name="Slide Number Placeholder 5">
            <a:extLst>
              <a:ext uri="{FF2B5EF4-FFF2-40B4-BE49-F238E27FC236}"/>
            </a:extLst>
          </p:cNvPr>
          <p:cNvSpPr>
            <a:spLocks noGrp="1"/>
          </p:cNvSpPr>
          <p:nvPr>
            <p:ph type="sldNum" sz="quarter" idx="12"/>
          </p:nvPr>
        </p:nvSpPr>
        <p:spPr/>
        <p:txBody>
          <a:bodyPr/>
          <a:lstStyle/>
          <a:p>
            <a:pPr eaLnBrk="1" hangingPunct="1"/>
            <a:fld id="{FD9AF71A-80EB-4BF2-B06F-AD5AA2C2933E}" type="slidenum">
              <a:rPr lang="en-US" altLang="en-US" sz="1100">
                <a:latin typeface="Tahoma" pitchFamily="34" charset="0"/>
                <a:cs typeface="Angsana New" pitchFamily="18" charset="-34"/>
              </a:rPr>
              <a:pPr eaLnBrk="1" hangingPunct="1"/>
              <a:t>64</a:t>
            </a:fld>
            <a:endParaRPr lang="th-TH" altLang="en-US" sz="1100">
              <a:latin typeface="Tahoma" pitchFamily="34" charset="0"/>
              <a:cs typeface="Angsana New" pitchFamily="18" charset="-34"/>
            </a:endParaRPr>
          </a:p>
        </p:txBody>
      </p:sp>
      <p:grpSp>
        <p:nvGrpSpPr>
          <p:cNvPr id="51206" name="Group 2052"/>
          <p:cNvGrpSpPr>
            <a:grpSpLocks/>
          </p:cNvGrpSpPr>
          <p:nvPr/>
        </p:nvGrpSpPr>
        <p:grpSpPr bwMode="auto">
          <a:xfrm>
            <a:off x="4994275" y="1458913"/>
            <a:ext cx="2601913" cy="1905000"/>
            <a:chOff x="1497" y="1958"/>
            <a:chExt cx="2529" cy="1851"/>
          </a:xfrm>
        </p:grpSpPr>
        <p:graphicFrame>
          <p:nvGraphicFramePr>
            <p:cNvPr id="51226" name="Object 2054"/>
            <p:cNvGraphicFramePr>
              <a:graphicFrameLocks noChangeAspect="1"/>
            </p:cNvGraphicFramePr>
            <p:nvPr/>
          </p:nvGraphicFramePr>
          <p:xfrm>
            <a:off x="1497" y="1959"/>
            <a:ext cx="2082" cy="1850"/>
          </p:xfrm>
          <a:graphic>
            <a:graphicData uri="http://schemas.openxmlformats.org/presentationml/2006/ole">
              <p:oleObj spid="_x0000_s51226" name="Equation" r:id="rId3" imgW="1028520" imgH="914400" progId="Equation.3">
                <p:embed/>
              </p:oleObj>
            </a:graphicData>
          </a:graphic>
        </p:graphicFrame>
        <p:graphicFrame>
          <p:nvGraphicFramePr>
            <p:cNvPr id="51227" name="Object 2055"/>
            <p:cNvGraphicFramePr>
              <a:graphicFrameLocks noChangeAspect="1"/>
            </p:cNvGraphicFramePr>
            <p:nvPr/>
          </p:nvGraphicFramePr>
          <p:xfrm>
            <a:off x="3488" y="1958"/>
            <a:ext cx="538" cy="1845"/>
          </p:xfrm>
          <a:graphic>
            <a:graphicData uri="http://schemas.openxmlformats.org/presentationml/2006/ole">
              <p:oleObj spid="_x0000_s51227" name="Equation" r:id="rId4" imgW="266400" imgH="914400" progId="Equation.3">
                <p:embed/>
              </p:oleObj>
            </a:graphicData>
          </a:graphic>
        </p:graphicFrame>
      </p:grpSp>
      <p:grpSp>
        <p:nvGrpSpPr>
          <p:cNvPr id="51207" name="Group 2055"/>
          <p:cNvGrpSpPr>
            <a:grpSpLocks/>
          </p:cNvGrpSpPr>
          <p:nvPr/>
        </p:nvGrpSpPr>
        <p:grpSpPr bwMode="auto">
          <a:xfrm>
            <a:off x="1266825" y="3429000"/>
            <a:ext cx="5919788" cy="2786063"/>
            <a:chOff x="184" y="1845"/>
            <a:chExt cx="4993" cy="2349"/>
          </a:xfrm>
        </p:grpSpPr>
        <p:sp>
          <p:nvSpPr>
            <p:cNvPr id="25616" name="Line 2056">
              <a:extLst>
                <a:ext uri="{FF2B5EF4-FFF2-40B4-BE49-F238E27FC236}"/>
              </a:extLst>
            </p:cNvPr>
            <p:cNvSpPr>
              <a:spLocks noChangeShapeType="1"/>
            </p:cNvSpPr>
            <p:nvPr/>
          </p:nvSpPr>
          <p:spPr bwMode="auto">
            <a:xfrm flipH="1">
              <a:off x="997" y="1949"/>
              <a:ext cx="0" cy="1270"/>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5617" name="Line 2057">
              <a:extLst>
                <a:ext uri="{FF2B5EF4-FFF2-40B4-BE49-F238E27FC236}"/>
              </a:extLst>
            </p:cNvPr>
            <p:cNvSpPr>
              <a:spLocks noChangeShapeType="1"/>
            </p:cNvSpPr>
            <p:nvPr/>
          </p:nvSpPr>
          <p:spPr bwMode="auto">
            <a:xfrm flipH="1" flipV="1">
              <a:off x="998" y="3220"/>
              <a:ext cx="1314" cy="0"/>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5618" name="Line 2058">
              <a:extLst>
                <a:ext uri="{FF2B5EF4-FFF2-40B4-BE49-F238E27FC236}"/>
              </a:extLst>
            </p:cNvPr>
            <p:cNvSpPr>
              <a:spLocks noChangeShapeType="1"/>
            </p:cNvSpPr>
            <p:nvPr/>
          </p:nvSpPr>
          <p:spPr bwMode="auto">
            <a:xfrm flipH="1">
              <a:off x="483" y="3220"/>
              <a:ext cx="514" cy="458"/>
            </a:xfrm>
            <a:prstGeom prst="line">
              <a:avLst/>
            </a:prstGeom>
            <a:noFill/>
            <a:ln w="57150">
              <a:solidFill>
                <a:srgbClr val="FF9900"/>
              </a:solidFill>
              <a:round/>
              <a:headEnd/>
              <a:tailEnd type="arrow"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5619" name="AutoShape 2059">
              <a:extLst>
                <a:ext uri="{FF2B5EF4-FFF2-40B4-BE49-F238E27FC236}"/>
              </a:extLst>
            </p:cNvPr>
            <p:cNvSpPr>
              <a:spLocks noChangeArrowheads="1"/>
            </p:cNvSpPr>
            <p:nvPr/>
          </p:nvSpPr>
          <p:spPr bwMode="auto">
            <a:xfrm>
              <a:off x="695" y="2331"/>
              <a:ext cx="1157" cy="1158"/>
            </a:xfrm>
            <a:prstGeom prst="cube">
              <a:avLst>
                <a:gd name="adj" fmla="val 22843"/>
              </a:avLst>
            </a:prstGeom>
            <a:solidFill>
              <a:srgbClr val="CC99FF">
                <a:alpha val="50195"/>
              </a:srgbClr>
            </a:solidFill>
            <a:ln w="28575">
              <a:solidFill>
                <a:schemeClr val="tx1"/>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graphicFrame>
          <p:nvGraphicFramePr>
            <p:cNvPr id="51212" name="Object 2048"/>
            <p:cNvGraphicFramePr>
              <a:graphicFrameLocks noChangeAspect="1"/>
            </p:cNvGraphicFramePr>
            <p:nvPr/>
          </p:nvGraphicFramePr>
          <p:xfrm>
            <a:off x="184" y="3593"/>
            <a:ext cx="210" cy="239"/>
          </p:xfrm>
          <a:graphic>
            <a:graphicData uri="http://schemas.openxmlformats.org/presentationml/2006/ole">
              <p:oleObj spid="_x0000_s51212" name="Equation" r:id="rId5" imgW="126720" imgH="139680" progId="Equation.3">
                <p:embed/>
              </p:oleObj>
            </a:graphicData>
          </a:graphic>
        </p:graphicFrame>
        <p:graphicFrame>
          <p:nvGraphicFramePr>
            <p:cNvPr id="51213" name="Object 2049"/>
            <p:cNvGraphicFramePr>
              <a:graphicFrameLocks noChangeAspect="1"/>
            </p:cNvGraphicFramePr>
            <p:nvPr/>
          </p:nvGraphicFramePr>
          <p:xfrm>
            <a:off x="604" y="1845"/>
            <a:ext cx="277" cy="250"/>
          </p:xfrm>
          <a:graphic>
            <a:graphicData uri="http://schemas.openxmlformats.org/presentationml/2006/ole">
              <p:oleObj spid="_x0000_s51213" name="Equation" r:id="rId6" imgW="126720" imgH="126720" progId="Equation.3">
                <p:embed/>
              </p:oleObj>
            </a:graphicData>
          </a:graphic>
        </p:graphicFrame>
        <p:graphicFrame>
          <p:nvGraphicFramePr>
            <p:cNvPr id="51214" name="Object 2050"/>
            <p:cNvGraphicFramePr>
              <a:graphicFrameLocks noChangeAspect="1"/>
            </p:cNvGraphicFramePr>
            <p:nvPr/>
          </p:nvGraphicFramePr>
          <p:xfrm>
            <a:off x="2356" y="3072"/>
            <a:ext cx="264" cy="280"/>
          </p:xfrm>
          <a:graphic>
            <a:graphicData uri="http://schemas.openxmlformats.org/presentationml/2006/ole">
              <p:oleObj spid="_x0000_s51214" name="Equation" r:id="rId7" imgW="139680" imgH="164880" progId="Equation.3">
                <p:embed/>
              </p:oleObj>
            </a:graphicData>
          </a:graphic>
        </p:graphicFrame>
        <p:sp>
          <p:nvSpPr>
            <p:cNvPr id="25620" name="Line 2063">
              <a:extLst>
                <a:ext uri="{FF2B5EF4-FFF2-40B4-BE49-F238E27FC236}"/>
              </a:extLst>
            </p:cNvPr>
            <p:cNvSpPr>
              <a:spLocks noChangeShapeType="1"/>
            </p:cNvSpPr>
            <p:nvPr/>
          </p:nvSpPr>
          <p:spPr bwMode="auto">
            <a:xfrm flipH="1">
              <a:off x="3553" y="1973"/>
              <a:ext cx="0" cy="1270"/>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5621" name="Line 2064">
              <a:extLst>
                <a:ext uri="{FF2B5EF4-FFF2-40B4-BE49-F238E27FC236}"/>
              </a:extLst>
            </p:cNvPr>
            <p:cNvSpPr>
              <a:spLocks noChangeShapeType="1"/>
            </p:cNvSpPr>
            <p:nvPr/>
          </p:nvSpPr>
          <p:spPr bwMode="auto">
            <a:xfrm flipH="1" flipV="1">
              <a:off x="3584" y="3258"/>
              <a:ext cx="1314" cy="0"/>
            </a:xfrm>
            <a:prstGeom prst="line">
              <a:avLst/>
            </a:prstGeom>
            <a:noFill/>
            <a:ln w="57150">
              <a:solidFill>
                <a:srgbClr val="FF9900"/>
              </a:solidFill>
              <a:round/>
              <a:headEnd type="arrow" w="med" len="me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25622" name="Line 2065">
              <a:extLst>
                <a:ext uri="{FF2B5EF4-FFF2-40B4-BE49-F238E27FC236}"/>
              </a:extLst>
            </p:cNvPr>
            <p:cNvSpPr>
              <a:spLocks noChangeShapeType="1"/>
            </p:cNvSpPr>
            <p:nvPr/>
          </p:nvSpPr>
          <p:spPr bwMode="auto">
            <a:xfrm flipH="1">
              <a:off x="2692" y="3217"/>
              <a:ext cx="881" cy="759"/>
            </a:xfrm>
            <a:prstGeom prst="line">
              <a:avLst/>
            </a:prstGeom>
            <a:noFill/>
            <a:ln w="57150">
              <a:solidFill>
                <a:srgbClr val="FF9900"/>
              </a:solidFill>
              <a:round/>
              <a:headEnd/>
              <a:tailEnd type="arrow" w="med" len="me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aphicFrame>
          <p:nvGraphicFramePr>
            <p:cNvPr id="51218" name="Object 2051"/>
            <p:cNvGraphicFramePr>
              <a:graphicFrameLocks noChangeAspect="1"/>
            </p:cNvGraphicFramePr>
            <p:nvPr/>
          </p:nvGraphicFramePr>
          <p:xfrm>
            <a:off x="2711" y="3581"/>
            <a:ext cx="210" cy="239"/>
          </p:xfrm>
          <a:graphic>
            <a:graphicData uri="http://schemas.openxmlformats.org/presentationml/2006/ole">
              <p:oleObj spid="_x0000_s51218" name="Equation" r:id="rId8" imgW="126720" imgH="139680" progId="Equation.3">
                <p:embed/>
              </p:oleObj>
            </a:graphicData>
          </a:graphic>
        </p:graphicFrame>
        <p:graphicFrame>
          <p:nvGraphicFramePr>
            <p:cNvPr id="51219" name="Object 2052"/>
            <p:cNvGraphicFramePr>
              <a:graphicFrameLocks noChangeAspect="1"/>
            </p:cNvGraphicFramePr>
            <p:nvPr/>
          </p:nvGraphicFramePr>
          <p:xfrm>
            <a:off x="3161" y="1851"/>
            <a:ext cx="277" cy="250"/>
          </p:xfrm>
          <a:graphic>
            <a:graphicData uri="http://schemas.openxmlformats.org/presentationml/2006/ole">
              <p:oleObj spid="_x0000_s51219" name="Equation" r:id="rId9" imgW="126720" imgH="126720" progId="Equation.3">
                <p:embed/>
              </p:oleObj>
            </a:graphicData>
          </a:graphic>
        </p:graphicFrame>
        <p:graphicFrame>
          <p:nvGraphicFramePr>
            <p:cNvPr id="51220" name="Object 2053"/>
            <p:cNvGraphicFramePr>
              <a:graphicFrameLocks noChangeAspect="1"/>
            </p:cNvGraphicFramePr>
            <p:nvPr/>
          </p:nvGraphicFramePr>
          <p:xfrm>
            <a:off x="4913" y="3312"/>
            <a:ext cx="264" cy="280"/>
          </p:xfrm>
          <a:graphic>
            <a:graphicData uri="http://schemas.openxmlformats.org/presentationml/2006/ole">
              <p:oleObj spid="_x0000_s51220" name="Equation" r:id="rId10" imgW="139680" imgH="164880" progId="Equation.3">
                <p:embed/>
              </p:oleObj>
            </a:graphicData>
          </a:graphic>
        </p:graphicFrame>
        <p:sp>
          <p:nvSpPr>
            <p:cNvPr id="25623" name="AutoShape 2069">
              <a:extLst>
                <a:ext uri="{FF2B5EF4-FFF2-40B4-BE49-F238E27FC236}"/>
              </a:extLst>
            </p:cNvPr>
            <p:cNvSpPr>
              <a:spLocks noChangeArrowheads="1"/>
            </p:cNvSpPr>
            <p:nvPr/>
          </p:nvSpPr>
          <p:spPr bwMode="auto">
            <a:xfrm flipH="1">
              <a:off x="2057" y="2473"/>
              <a:ext cx="931" cy="380"/>
            </a:xfrm>
            <a:prstGeom prst="leftArrow">
              <a:avLst>
                <a:gd name="adj1" fmla="val 54861"/>
                <a:gd name="adj2" fmla="val 74799"/>
              </a:avLst>
            </a:prstGeom>
            <a:solidFill>
              <a:srgbClr val="FF0000">
                <a:alpha val="50195"/>
              </a:srgbClr>
            </a:solidFill>
            <a:ln w="28575">
              <a:solidFill>
                <a:srgbClr val="000000"/>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5624" name="AutoShape 2070">
              <a:extLst>
                <a:ext uri="{FF2B5EF4-FFF2-40B4-BE49-F238E27FC236}"/>
              </a:extLst>
            </p:cNvPr>
            <p:cNvSpPr>
              <a:spLocks noChangeArrowheads="1"/>
            </p:cNvSpPr>
            <p:nvPr/>
          </p:nvSpPr>
          <p:spPr bwMode="auto">
            <a:xfrm rot="5400000">
              <a:off x="2765" y="3196"/>
              <a:ext cx="1338" cy="657"/>
            </a:xfrm>
            <a:prstGeom prst="parallelogram">
              <a:avLst>
                <a:gd name="adj" fmla="val 76216"/>
              </a:avLst>
            </a:prstGeom>
            <a:solidFill>
              <a:schemeClr val="accent1">
                <a:alpha val="50195"/>
              </a:schemeClr>
            </a:solidFill>
            <a:ln w="57150">
              <a:solidFill>
                <a:schemeClr val="accent2"/>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5625" name="AutoShape 2071">
              <a:extLst>
                <a:ext uri="{FF2B5EF4-FFF2-40B4-BE49-F238E27FC236}"/>
              </a:extLst>
            </p:cNvPr>
            <p:cNvSpPr>
              <a:spLocks noChangeArrowheads="1"/>
            </p:cNvSpPr>
            <p:nvPr/>
          </p:nvSpPr>
          <p:spPr bwMode="auto">
            <a:xfrm rot="5400000">
              <a:off x="3191" y="2776"/>
              <a:ext cx="1384" cy="612"/>
            </a:xfrm>
            <a:prstGeom prst="parallelogram">
              <a:avLst>
                <a:gd name="adj" fmla="val 69813"/>
              </a:avLst>
            </a:prstGeom>
            <a:solidFill>
              <a:schemeClr val="accent1">
                <a:alpha val="50195"/>
              </a:schemeClr>
            </a:solidFill>
            <a:ln w="57150">
              <a:solidFill>
                <a:schemeClr val="accent2"/>
              </a:solidFill>
              <a:miter lim="800000"/>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US" altLang="en-US" sz="3692"/>
            </a:p>
          </p:txBody>
        </p:sp>
        <p:sp>
          <p:nvSpPr>
            <p:cNvPr id="25626" name="Freeform 2072">
              <a:extLst>
                <a:ext uri="{FF2B5EF4-FFF2-40B4-BE49-F238E27FC236}"/>
              </a:extLst>
            </p:cNvPr>
            <p:cNvSpPr>
              <a:spLocks/>
            </p:cNvSpPr>
            <p:nvPr/>
          </p:nvSpPr>
          <p:spPr bwMode="auto">
            <a:xfrm>
              <a:off x="3100" y="2376"/>
              <a:ext cx="1106" cy="933"/>
            </a:xfrm>
            <a:custGeom>
              <a:avLst/>
              <a:gdLst>
                <a:gd name="T0" fmla="*/ 0 w 1106"/>
                <a:gd name="T1" fmla="*/ 421 h 933"/>
                <a:gd name="T2" fmla="*/ 493 w 1106"/>
                <a:gd name="T3" fmla="*/ 0 h 933"/>
                <a:gd name="T4" fmla="*/ 1106 w 1106"/>
                <a:gd name="T5" fmla="*/ 466 h 933"/>
                <a:gd name="T6" fmla="*/ 640 w 1106"/>
                <a:gd name="T7" fmla="*/ 933 h 933"/>
                <a:gd name="T8" fmla="*/ 0 w 1106"/>
                <a:gd name="T9" fmla="*/ 421 h 933"/>
                <a:gd name="T10" fmla="*/ 0 60000 65536"/>
                <a:gd name="T11" fmla="*/ 0 60000 65536"/>
                <a:gd name="T12" fmla="*/ 0 60000 65536"/>
                <a:gd name="T13" fmla="*/ 0 60000 65536"/>
                <a:gd name="T14" fmla="*/ 0 60000 65536"/>
                <a:gd name="T15" fmla="*/ 0 w 1106"/>
                <a:gd name="T16" fmla="*/ 0 h 933"/>
                <a:gd name="T17" fmla="*/ 1106 w 1106"/>
                <a:gd name="T18" fmla="*/ 933 h 933"/>
              </a:gdLst>
              <a:ahLst/>
              <a:cxnLst>
                <a:cxn ang="T10">
                  <a:pos x="T0" y="T1"/>
                </a:cxn>
                <a:cxn ang="T11">
                  <a:pos x="T2" y="T3"/>
                </a:cxn>
                <a:cxn ang="T12">
                  <a:pos x="T4" y="T5"/>
                </a:cxn>
                <a:cxn ang="T13">
                  <a:pos x="T6" y="T7"/>
                </a:cxn>
                <a:cxn ang="T14">
                  <a:pos x="T8" y="T9"/>
                </a:cxn>
              </a:cxnLst>
              <a:rect l="T15" t="T16" r="T17" b="T18"/>
              <a:pathLst>
                <a:path w="1106" h="933">
                  <a:moveTo>
                    <a:pt x="0" y="421"/>
                  </a:moveTo>
                  <a:lnTo>
                    <a:pt x="493" y="0"/>
                  </a:lnTo>
                  <a:lnTo>
                    <a:pt x="1106" y="466"/>
                  </a:lnTo>
                  <a:lnTo>
                    <a:pt x="640" y="933"/>
                  </a:lnTo>
                  <a:lnTo>
                    <a:pt x="0" y="421"/>
                  </a:lnTo>
                  <a:close/>
                </a:path>
              </a:pathLst>
            </a:custGeom>
            <a:solidFill>
              <a:schemeClr val="accent1">
                <a:alpha val="50195"/>
              </a:schemeClr>
            </a:solidFill>
            <a:ln w="57150">
              <a:solidFill>
                <a:schemeClr val="accent2"/>
              </a:solidFill>
              <a:round/>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25627" name="Freeform 2073">
              <a:extLst>
                <a:ext uri="{FF2B5EF4-FFF2-40B4-BE49-F238E27FC236}"/>
              </a:extLst>
            </p:cNvPr>
            <p:cNvSpPr>
              <a:spLocks/>
            </p:cNvSpPr>
            <p:nvPr/>
          </p:nvSpPr>
          <p:spPr bwMode="auto">
            <a:xfrm>
              <a:off x="3100" y="3283"/>
              <a:ext cx="1068" cy="886"/>
            </a:xfrm>
            <a:custGeom>
              <a:avLst/>
              <a:gdLst>
                <a:gd name="T0" fmla="*/ 0 w 1069"/>
                <a:gd name="T1" fmla="*/ 383 h 886"/>
                <a:gd name="T2" fmla="*/ 445 w 1069"/>
                <a:gd name="T3" fmla="*/ 0 h 886"/>
                <a:gd name="T4" fmla="*/ 1069 w 1069"/>
                <a:gd name="T5" fmla="*/ 493 h 886"/>
                <a:gd name="T6" fmla="*/ 649 w 1069"/>
                <a:gd name="T7" fmla="*/ 886 h 886"/>
                <a:gd name="T8" fmla="*/ 0 w 1069"/>
                <a:gd name="T9" fmla="*/ 383 h 886"/>
                <a:gd name="T10" fmla="*/ 0 60000 65536"/>
                <a:gd name="T11" fmla="*/ 0 60000 65536"/>
                <a:gd name="T12" fmla="*/ 0 60000 65536"/>
                <a:gd name="T13" fmla="*/ 0 60000 65536"/>
                <a:gd name="T14" fmla="*/ 0 60000 65536"/>
                <a:gd name="T15" fmla="*/ 0 w 1069"/>
                <a:gd name="T16" fmla="*/ 0 h 886"/>
                <a:gd name="T17" fmla="*/ 1069 w 1069"/>
                <a:gd name="T18" fmla="*/ 886 h 886"/>
              </a:gdLst>
              <a:ahLst/>
              <a:cxnLst>
                <a:cxn ang="T10">
                  <a:pos x="T0" y="T1"/>
                </a:cxn>
                <a:cxn ang="T11">
                  <a:pos x="T2" y="T3"/>
                </a:cxn>
                <a:cxn ang="T12">
                  <a:pos x="T4" y="T5"/>
                </a:cxn>
                <a:cxn ang="T13">
                  <a:pos x="T6" y="T7"/>
                </a:cxn>
                <a:cxn ang="T14">
                  <a:pos x="T8" y="T9"/>
                </a:cxn>
              </a:cxnLst>
              <a:rect l="T15" t="T16" r="T17" b="T18"/>
              <a:pathLst>
                <a:path w="1069" h="886">
                  <a:moveTo>
                    <a:pt x="0" y="383"/>
                  </a:moveTo>
                  <a:lnTo>
                    <a:pt x="445" y="0"/>
                  </a:lnTo>
                  <a:lnTo>
                    <a:pt x="1069" y="493"/>
                  </a:lnTo>
                  <a:lnTo>
                    <a:pt x="649" y="886"/>
                  </a:lnTo>
                  <a:lnTo>
                    <a:pt x="0" y="383"/>
                  </a:lnTo>
                  <a:close/>
                </a:path>
              </a:pathLst>
            </a:custGeom>
            <a:solidFill>
              <a:schemeClr val="accent1">
                <a:alpha val="50195"/>
              </a:schemeClr>
            </a:solidFill>
            <a:ln w="57150">
              <a:solidFill>
                <a:schemeClr val="accent2"/>
              </a:solidFill>
              <a:round/>
              <a:headEnd/>
              <a:tailEnd/>
            </a:ln>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mtClean="0"/>
              <a:t>Rotation About An Arbitary Axis (1/3)</a:t>
            </a:r>
            <a:endParaRPr lang="th-TH" altLang="en-US" smtClean="0"/>
          </a:p>
        </p:txBody>
      </p:sp>
      <p:sp>
        <p:nvSpPr>
          <p:cNvPr id="41987" name="Rectangle 3">
            <a:extLst>
              <a:ext uri="{FF2B5EF4-FFF2-40B4-BE49-F238E27FC236}"/>
            </a:extLst>
          </p:cNvPr>
          <p:cNvSpPr>
            <a:spLocks noGrp="1" noChangeArrowheads="1"/>
          </p:cNvSpPr>
          <p:nvPr>
            <p:ph idx="1"/>
          </p:nvPr>
        </p:nvSpPr>
        <p:spPr>
          <a:xfrm>
            <a:off x="703263" y="1741488"/>
            <a:ext cx="4079875" cy="4183062"/>
          </a:xfrm>
        </p:spPr>
        <p:txBody>
          <a:bodyPr/>
          <a:lstStyle/>
          <a:p>
            <a:pPr marL="562722" indent="-562722" eaLnBrk="1" hangingPunct="1">
              <a:buFont typeface="Wingdings" panose="05000000000000000000" pitchFamily="2" charset="2"/>
              <a:buAutoNum type="arabicPeriod"/>
              <a:defRPr/>
            </a:pPr>
            <a:r>
              <a:rPr lang="en-US" altLang="en-US" sz="2585"/>
              <a:t>Translate one end of the axis to the origin</a:t>
            </a:r>
          </a:p>
          <a:p>
            <a:pPr marL="562722" indent="-562722" eaLnBrk="1" hangingPunct="1">
              <a:buFont typeface="Wingdings" panose="05000000000000000000" pitchFamily="2" charset="2"/>
              <a:buAutoNum type="arabicPeriod"/>
              <a:defRPr/>
            </a:pPr>
            <a:r>
              <a:rPr lang="en-US" altLang="en-US" sz="2585"/>
              <a:t>Rotate about the y-axis and angle </a:t>
            </a:r>
            <a:r>
              <a:rPr lang="en-US" altLang="en-US" sz="2585">
                <a:sym typeface="Symbol" panose="05050102010706020507" pitchFamily="18" charset="2"/>
              </a:rPr>
              <a:t></a:t>
            </a:r>
          </a:p>
          <a:p>
            <a:pPr marL="562722" indent="-562722" eaLnBrk="1" hangingPunct="1">
              <a:buFont typeface="Wingdings" panose="05000000000000000000" pitchFamily="2" charset="2"/>
              <a:buAutoNum type="arabicPeriod"/>
              <a:defRPr/>
            </a:pPr>
            <a:r>
              <a:rPr lang="en-US" altLang="en-US" sz="2585">
                <a:sym typeface="Symbol" panose="05050102010706020507" pitchFamily="18" charset="2"/>
              </a:rPr>
              <a:t>Rotate about </a:t>
            </a:r>
            <a:r>
              <a:rPr lang="en-US" altLang="en-US" sz="2585"/>
              <a:t>the x-axis through an angle </a:t>
            </a:r>
            <a:r>
              <a:rPr lang="en-US" altLang="en-US" sz="2585">
                <a:sym typeface="Symbol" panose="05050102010706020507" pitchFamily="18" charset="2"/>
              </a:rPr>
              <a:t></a:t>
            </a:r>
            <a:endParaRPr lang="th-TH" altLang="en-US" sz="2585">
              <a:sym typeface="Symbol" panose="05050102010706020507" pitchFamily="18" charset="2"/>
            </a:endParaRPr>
          </a:p>
        </p:txBody>
      </p:sp>
      <p:sp>
        <p:nvSpPr>
          <p:cNvPr id="42" name="Date Placeholder 3">
            <a:extLst>
              <a:ext uri="{FF2B5EF4-FFF2-40B4-BE49-F238E27FC236}"/>
            </a:extLst>
          </p:cNvPr>
          <p:cNvSpPr>
            <a:spLocks noGrp="1"/>
          </p:cNvSpPr>
          <p:nvPr>
            <p:ph type="dt" sz="quarter" idx="10"/>
          </p:nvPr>
        </p:nvSpPr>
        <p:spPr/>
        <p:txBody>
          <a:bodyPr/>
          <a:lstStyle/>
          <a:p>
            <a:pPr>
              <a:defRPr/>
            </a:pPr>
            <a:fld id="{90DE80D4-4051-4661-B1D6-B14E279BED5F}" type="datetime4">
              <a:rPr lang="en-US"/>
              <a:pPr>
                <a:defRPr/>
              </a:pPr>
              <a:t>June 11, 2022</a:t>
            </a:fld>
            <a:endParaRPr lang="th-TH"/>
          </a:p>
        </p:txBody>
      </p:sp>
      <p:sp>
        <p:nvSpPr>
          <p:cNvPr id="44" name="Slide Number Placeholder 5">
            <a:extLst>
              <a:ext uri="{FF2B5EF4-FFF2-40B4-BE49-F238E27FC236}"/>
            </a:extLst>
          </p:cNvPr>
          <p:cNvSpPr>
            <a:spLocks noGrp="1"/>
          </p:cNvSpPr>
          <p:nvPr>
            <p:ph type="sldNum" sz="quarter" idx="12"/>
          </p:nvPr>
        </p:nvSpPr>
        <p:spPr/>
        <p:txBody>
          <a:bodyPr/>
          <a:lstStyle/>
          <a:p>
            <a:pPr eaLnBrk="1" hangingPunct="1"/>
            <a:fld id="{8F89FC5F-04E7-47BC-A9CE-AC726867528C}" type="slidenum">
              <a:rPr lang="en-US" altLang="en-US" sz="1100">
                <a:latin typeface="Tahoma" pitchFamily="34" charset="0"/>
                <a:cs typeface="Angsana New" pitchFamily="18" charset="-34"/>
              </a:rPr>
              <a:pPr eaLnBrk="1" hangingPunct="1"/>
              <a:t>65</a:t>
            </a:fld>
            <a:endParaRPr lang="th-TH" altLang="en-US" sz="1100">
              <a:latin typeface="Tahoma" pitchFamily="34" charset="0"/>
              <a:cs typeface="Angsana New" pitchFamily="18" charset="-34"/>
            </a:endParaRPr>
          </a:p>
        </p:txBody>
      </p:sp>
      <p:grpSp>
        <p:nvGrpSpPr>
          <p:cNvPr id="52230" name="Group 4"/>
          <p:cNvGrpSpPr>
            <a:grpSpLocks/>
          </p:cNvGrpSpPr>
          <p:nvPr/>
        </p:nvGrpSpPr>
        <p:grpSpPr bwMode="auto">
          <a:xfrm>
            <a:off x="5345113" y="1600200"/>
            <a:ext cx="3003550" cy="3952875"/>
            <a:chOff x="2438" y="941"/>
            <a:chExt cx="2606" cy="3430"/>
          </a:xfrm>
        </p:grpSpPr>
        <p:sp>
          <p:nvSpPr>
            <p:cNvPr id="41991" name="Arc 5">
              <a:extLst>
                <a:ext uri="{FF2B5EF4-FFF2-40B4-BE49-F238E27FC236}"/>
              </a:extLst>
            </p:cNvPr>
            <p:cNvSpPr>
              <a:spLocks/>
            </p:cNvSpPr>
            <p:nvPr/>
          </p:nvSpPr>
          <p:spPr bwMode="auto">
            <a:xfrm>
              <a:off x="2647" y="1514"/>
              <a:ext cx="92" cy="101"/>
            </a:xfrm>
            <a:custGeom>
              <a:avLst/>
              <a:gdLst>
                <a:gd name="T0" fmla="*/ 0 w 17830"/>
                <a:gd name="T1" fmla="*/ 0 h 21600"/>
                <a:gd name="T2" fmla="*/ 0 w 17830"/>
                <a:gd name="T3" fmla="*/ 0 h 21600"/>
                <a:gd name="T4" fmla="*/ 0 w 17830"/>
                <a:gd name="T5" fmla="*/ 0 h 21600"/>
                <a:gd name="T6" fmla="*/ 0 60000 65536"/>
                <a:gd name="T7" fmla="*/ 0 60000 65536"/>
                <a:gd name="T8" fmla="*/ 0 60000 65536"/>
                <a:gd name="T9" fmla="*/ 0 w 17830"/>
                <a:gd name="T10" fmla="*/ 0 h 21600"/>
                <a:gd name="T11" fmla="*/ 17830 w 17830"/>
                <a:gd name="T12" fmla="*/ 21600 h 21600"/>
              </a:gdLst>
              <a:ahLst/>
              <a:cxnLst>
                <a:cxn ang="T6">
                  <a:pos x="T0" y="T1"/>
                </a:cxn>
                <a:cxn ang="T7">
                  <a:pos x="T2" y="T3"/>
                </a:cxn>
                <a:cxn ang="T8">
                  <a:pos x="T4" y="T5"/>
                </a:cxn>
              </a:cxnLst>
              <a:rect l="T9" t="T10" r="T11" b="T12"/>
              <a:pathLst>
                <a:path w="17830" h="21600" fill="none" extrusionOk="0">
                  <a:moveTo>
                    <a:pt x="17830" y="19710"/>
                  </a:moveTo>
                  <a:cubicBezTo>
                    <a:pt x="15051" y="20956"/>
                    <a:pt x="12041" y="21599"/>
                    <a:pt x="8996" y="21600"/>
                  </a:cubicBezTo>
                  <a:cubicBezTo>
                    <a:pt x="5891" y="21600"/>
                    <a:pt x="2822" y="20930"/>
                    <a:pt x="-1" y="19637"/>
                  </a:cubicBezTo>
                </a:path>
                <a:path w="17830" h="21600" stroke="0" extrusionOk="0">
                  <a:moveTo>
                    <a:pt x="17830" y="19710"/>
                  </a:moveTo>
                  <a:cubicBezTo>
                    <a:pt x="15051" y="20956"/>
                    <a:pt x="12041" y="21599"/>
                    <a:pt x="8996" y="21600"/>
                  </a:cubicBezTo>
                  <a:cubicBezTo>
                    <a:pt x="5891" y="21600"/>
                    <a:pt x="2822" y="20930"/>
                    <a:pt x="-1" y="19637"/>
                  </a:cubicBezTo>
                  <a:lnTo>
                    <a:pt x="8996" y="0"/>
                  </a:lnTo>
                  <a:close/>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1992" name="Line 6">
              <a:extLst>
                <a:ext uri="{FF2B5EF4-FFF2-40B4-BE49-F238E27FC236}"/>
              </a:extLst>
            </p:cNvPr>
            <p:cNvSpPr>
              <a:spLocks noChangeShapeType="1"/>
            </p:cNvSpPr>
            <p:nvPr/>
          </p:nvSpPr>
          <p:spPr bwMode="auto">
            <a:xfrm>
              <a:off x="2690" y="1608"/>
              <a:ext cx="0" cy="163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993" name="Arc 7">
              <a:extLst>
                <a:ext uri="{FF2B5EF4-FFF2-40B4-BE49-F238E27FC236}"/>
              </a:extLst>
            </p:cNvPr>
            <p:cNvSpPr>
              <a:spLocks/>
            </p:cNvSpPr>
            <p:nvPr/>
          </p:nvSpPr>
          <p:spPr bwMode="auto">
            <a:xfrm>
              <a:off x="4514" y="4162"/>
              <a:ext cx="110" cy="80"/>
            </a:xfrm>
            <a:custGeom>
              <a:avLst/>
              <a:gdLst>
                <a:gd name="T0" fmla="*/ 0 w 21492"/>
                <a:gd name="T1" fmla="*/ 0 h 17152"/>
                <a:gd name="T2" fmla="*/ 0 w 21492"/>
                <a:gd name="T3" fmla="*/ 0 h 17152"/>
                <a:gd name="T4" fmla="*/ 0 w 21492"/>
                <a:gd name="T5" fmla="*/ 0 h 17152"/>
                <a:gd name="T6" fmla="*/ 0 60000 65536"/>
                <a:gd name="T7" fmla="*/ 0 60000 65536"/>
                <a:gd name="T8" fmla="*/ 0 60000 65536"/>
                <a:gd name="T9" fmla="*/ 0 w 21492"/>
                <a:gd name="T10" fmla="*/ 0 h 17152"/>
                <a:gd name="T11" fmla="*/ 21492 w 21492"/>
                <a:gd name="T12" fmla="*/ 17152 h 17152"/>
              </a:gdLst>
              <a:ahLst/>
              <a:cxnLst>
                <a:cxn ang="T6">
                  <a:pos x="T0" y="T1"/>
                </a:cxn>
                <a:cxn ang="T7">
                  <a:pos x="T2" y="T3"/>
                </a:cxn>
                <a:cxn ang="T8">
                  <a:pos x="T4" y="T5"/>
                </a:cxn>
              </a:cxnLst>
              <a:rect l="T9" t="T10" r="T11" b="T12"/>
              <a:pathLst>
                <a:path w="21492" h="17152" fill="none" extrusionOk="0">
                  <a:moveTo>
                    <a:pt x="-1" y="15001"/>
                  </a:moveTo>
                  <a:cubicBezTo>
                    <a:pt x="593" y="9059"/>
                    <a:pt x="3621" y="3629"/>
                    <a:pt x="8363" y="-1"/>
                  </a:cubicBezTo>
                </a:path>
                <a:path w="21492" h="17152" stroke="0" extrusionOk="0">
                  <a:moveTo>
                    <a:pt x="-1" y="15001"/>
                  </a:moveTo>
                  <a:cubicBezTo>
                    <a:pt x="593" y="9059"/>
                    <a:pt x="3621" y="3629"/>
                    <a:pt x="8363" y="-1"/>
                  </a:cubicBezTo>
                  <a:lnTo>
                    <a:pt x="21492" y="17152"/>
                  </a:lnTo>
                  <a:close/>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1994" name="Line 8">
              <a:extLst>
                <a:ext uri="{FF2B5EF4-FFF2-40B4-BE49-F238E27FC236}"/>
              </a:extLst>
            </p:cNvPr>
            <p:cNvSpPr>
              <a:spLocks noChangeShapeType="1"/>
            </p:cNvSpPr>
            <p:nvPr/>
          </p:nvSpPr>
          <p:spPr bwMode="auto">
            <a:xfrm>
              <a:off x="2690" y="3252"/>
              <a:ext cx="1844" cy="94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995" name="Arc 9">
              <a:extLst>
                <a:ext uri="{FF2B5EF4-FFF2-40B4-BE49-F238E27FC236}"/>
              </a:extLst>
            </p:cNvPr>
            <p:cNvSpPr>
              <a:spLocks/>
            </p:cNvSpPr>
            <p:nvPr/>
          </p:nvSpPr>
          <p:spPr bwMode="auto">
            <a:xfrm>
              <a:off x="4514" y="2257"/>
              <a:ext cx="110" cy="79"/>
            </a:xfrm>
            <a:custGeom>
              <a:avLst/>
              <a:gdLst>
                <a:gd name="T0" fmla="*/ 0 w 21531"/>
                <a:gd name="T1" fmla="*/ 0 h 16990"/>
                <a:gd name="T2" fmla="*/ 0 w 21531"/>
                <a:gd name="T3" fmla="*/ 0 h 16990"/>
                <a:gd name="T4" fmla="*/ 0 w 21531"/>
                <a:gd name="T5" fmla="*/ 0 h 16990"/>
                <a:gd name="T6" fmla="*/ 0 60000 65536"/>
                <a:gd name="T7" fmla="*/ 0 60000 65536"/>
                <a:gd name="T8" fmla="*/ 0 60000 65536"/>
                <a:gd name="T9" fmla="*/ 0 w 21531"/>
                <a:gd name="T10" fmla="*/ 0 h 16990"/>
                <a:gd name="T11" fmla="*/ 21531 w 21531"/>
                <a:gd name="T12" fmla="*/ 16990 h 16990"/>
              </a:gdLst>
              <a:ahLst/>
              <a:cxnLst>
                <a:cxn ang="T6">
                  <a:pos x="T0" y="T1"/>
                </a:cxn>
                <a:cxn ang="T7">
                  <a:pos x="T2" y="T3"/>
                </a:cxn>
                <a:cxn ang="T8">
                  <a:pos x="T4" y="T5"/>
                </a:cxn>
              </a:cxnLst>
              <a:rect l="T9" t="T10" r="T11" b="T12"/>
              <a:pathLst>
                <a:path w="21531" h="16990" fill="none" extrusionOk="0">
                  <a:moveTo>
                    <a:pt x="8193" y="16990"/>
                  </a:moveTo>
                  <a:cubicBezTo>
                    <a:pt x="3451" y="13267"/>
                    <a:pt x="480" y="7732"/>
                    <a:pt x="-1" y="1723"/>
                  </a:cubicBezTo>
                </a:path>
                <a:path w="21531" h="16990" stroke="0" extrusionOk="0">
                  <a:moveTo>
                    <a:pt x="8193" y="16990"/>
                  </a:moveTo>
                  <a:cubicBezTo>
                    <a:pt x="3451" y="13267"/>
                    <a:pt x="480" y="7732"/>
                    <a:pt x="-1" y="1723"/>
                  </a:cubicBezTo>
                  <a:lnTo>
                    <a:pt x="21531" y="0"/>
                  </a:lnTo>
                  <a:close/>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1996" name="Line 10">
              <a:extLst>
                <a:ext uri="{FF2B5EF4-FFF2-40B4-BE49-F238E27FC236}"/>
              </a:extLst>
            </p:cNvPr>
            <p:cNvSpPr>
              <a:spLocks noChangeShapeType="1"/>
            </p:cNvSpPr>
            <p:nvPr/>
          </p:nvSpPr>
          <p:spPr bwMode="auto">
            <a:xfrm flipV="1">
              <a:off x="2690" y="2295"/>
              <a:ext cx="1844" cy="9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997" name="Arc 11">
              <a:extLst>
                <a:ext uri="{FF2B5EF4-FFF2-40B4-BE49-F238E27FC236}"/>
              </a:extLst>
            </p:cNvPr>
            <p:cNvSpPr>
              <a:spLocks/>
            </p:cNvSpPr>
            <p:nvPr/>
          </p:nvSpPr>
          <p:spPr bwMode="auto">
            <a:xfrm>
              <a:off x="3701" y="1885"/>
              <a:ext cx="106" cy="99"/>
            </a:xfrm>
            <a:custGeom>
              <a:avLst/>
              <a:gdLst>
                <a:gd name="T0" fmla="*/ 0 w 20697"/>
                <a:gd name="T1" fmla="*/ 0 h 21600"/>
                <a:gd name="T2" fmla="*/ 0 w 20697"/>
                <a:gd name="T3" fmla="*/ 0 h 21600"/>
                <a:gd name="T4" fmla="*/ 0 w 20697"/>
                <a:gd name="T5" fmla="*/ 0 h 21600"/>
                <a:gd name="T6" fmla="*/ 0 60000 65536"/>
                <a:gd name="T7" fmla="*/ 0 60000 65536"/>
                <a:gd name="T8" fmla="*/ 0 60000 65536"/>
                <a:gd name="T9" fmla="*/ 0 w 20697"/>
                <a:gd name="T10" fmla="*/ 0 h 21600"/>
                <a:gd name="T11" fmla="*/ 20697 w 20697"/>
                <a:gd name="T12" fmla="*/ 21600 h 21600"/>
              </a:gdLst>
              <a:ahLst/>
              <a:cxnLst>
                <a:cxn ang="T6">
                  <a:pos x="T0" y="T1"/>
                </a:cxn>
                <a:cxn ang="T7">
                  <a:pos x="T2" y="T3"/>
                </a:cxn>
                <a:cxn ang="T8">
                  <a:pos x="T4" y="T5"/>
                </a:cxn>
              </a:cxnLst>
              <a:rect l="T9" t="T10" r="T11" b="T12"/>
              <a:pathLst>
                <a:path w="20697" h="21600" fill="none" extrusionOk="0">
                  <a:moveTo>
                    <a:pt x="20697" y="21517"/>
                  </a:moveTo>
                  <a:cubicBezTo>
                    <a:pt x="20071" y="21572"/>
                    <a:pt x="19443" y="21599"/>
                    <a:pt x="18815" y="21600"/>
                  </a:cubicBezTo>
                  <a:cubicBezTo>
                    <a:pt x="11019" y="21600"/>
                    <a:pt x="3828" y="17399"/>
                    <a:pt x="-1" y="10608"/>
                  </a:cubicBezTo>
                </a:path>
                <a:path w="20697" h="21600" stroke="0" extrusionOk="0">
                  <a:moveTo>
                    <a:pt x="20697" y="21517"/>
                  </a:moveTo>
                  <a:cubicBezTo>
                    <a:pt x="20071" y="21572"/>
                    <a:pt x="19443" y="21599"/>
                    <a:pt x="18815" y="21600"/>
                  </a:cubicBezTo>
                  <a:cubicBezTo>
                    <a:pt x="11019" y="21600"/>
                    <a:pt x="3828" y="17399"/>
                    <a:pt x="-1" y="10608"/>
                  </a:cubicBezTo>
                  <a:lnTo>
                    <a:pt x="18815" y="0"/>
                  </a:lnTo>
                  <a:close/>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1998" name="Line 12">
              <a:extLst>
                <a:ext uri="{FF2B5EF4-FFF2-40B4-BE49-F238E27FC236}"/>
              </a:extLst>
            </p:cNvPr>
            <p:cNvSpPr>
              <a:spLocks noChangeShapeType="1"/>
            </p:cNvSpPr>
            <p:nvPr/>
          </p:nvSpPr>
          <p:spPr bwMode="auto">
            <a:xfrm flipV="1">
              <a:off x="2690" y="1958"/>
              <a:ext cx="1040" cy="1302"/>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1999" name="Freeform 13">
              <a:extLst>
                <a:ext uri="{FF2B5EF4-FFF2-40B4-BE49-F238E27FC236}"/>
              </a:extLst>
            </p:cNvPr>
            <p:cNvSpPr>
              <a:spLocks/>
            </p:cNvSpPr>
            <p:nvPr/>
          </p:nvSpPr>
          <p:spPr bwMode="auto">
            <a:xfrm>
              <a:off x="3172" y="1889"/>
              <a:ext cx="621" cy="1612"/>
            </a:xfrm>
            <a:custGeom>
              <a:avLst/>
              <a:gdLst>
                <a:gd name="T0" fmla="*/ 620 w 621"/>
                <a:gd name="T1" fmla="*/ 0 h 1612"/>
                <a:gd name="T2" fmla="*/ 620 w 621"/>
                <a:gd name="T3" fmla="*/ 1239 h 1612"/>
                <a:gd name="T4" fmla="*/ 0 w 621"/>
                <a:gd name="T5" fmla="*/ 1611 h 1612"/>
                <a:gd name="T6" fmla="*/ 0 60000 65536"/>
                <a:gd name="T7" fmla="*/ 0 60000 65536"/>
                <a:gd name="T8" fmla="*/ 0 60000 65536"/>
                <a:gd name="T9" fmla="*/ 0 w 621"/>
                <a:gd name="T10" fmla="*/ 0 h 1612"/>
                <a:gd name="T11" fmla="*/ 621 w 621"/>
                <a:gd name="T12" fmla="*/ 1612 h 1612"/>
              </a:gdLst>
              <a:ahLst/>
              <a:cxnLst>
                <a:cxn ang="T6">
                  <a:pos x="T0" y="T1"/>
                </a:cxn>
                <a:cxn ang="T7">
                  <a:pos x="T2" y="T3"/>
                </a:cxn>
                <a:cxn ang="T8">
                  <a:pos x="T4" y="T5"/>
                </a:cxn>
              </a:cxnLst>
              <a:rect l="T9" t="T10" r="T11" b="T12"/>
              <a:pathLst>
                <a:path w="621" h="1612">
                  <a:moveTo>
                    <a:pt x="620" y="0"/>
                  </a:moveTo>
                  <a:lnTo>
                    <a:pt x="620" y="1239"/>
                  </a:lnTo>
                  <a:lnTo>
                    <a:pt x="0" y="161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2000" name="Line 14">
              <a:extLst>
                <a:ext uri="{FF2B5EF4-FFF2-40B4-BE49-F238E27FC236}"/>
              </a:extLst>
            </p:cNvPr>
            <p:cNvSpPr>
              <a:spLocks noChangeShapeType="1"/>
            </p:cNvSpPr>
            <p:nvPr/>
          </p:nvSpPr>
          <p:spPr bwMode="auto">
            <a:xfrm flipH="1" flipV="1">
              <a:off x="3310" y="2947"/>
              <a:ext cx="482" cy="186"/>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2001" name="Line 15">
              <a:extLst>
                <a:ext uri="{FF2B5EF4-FFF2-40B4-BE49-F238E27FC236}"/>
              </a:extLst>
            </p:cNvPr>
            <p:cNvSpPr>
              <a:spLocks noChangeShapeType="1"/>
            </p:cNvSpPr>
            <p:nvPr/>
          </p:nvSpPr>
          <p:spPr bwMode="auto">
            <a:xfrm>
              <a:off x="3176" y="2265"/>
              <a:ext cx="0" cy="123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2002" name="Line 16">
              <a:extLst>
                <a:ext uri="{FF2B5EF4-FFF2-40B4-BE49-F238E27FC236}"/>
              </a:extLst>
            </p:cNvPr>
            <p:cNvSpPr>
              <a:spLocks noChangeShapeType="1"/>
            </p:cNvSpPr>
            <p:nvPr/>
          </p:nvSpPr>
          <p:spPr bwMode="auto">
            <a:xfrm>
              <a:off x="3314" y="1707"/>
              <a:ext cx="0" cy="123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2003" name="Line 17">
              <a:extLst>
                <a:ext uri="{FF2B5EF4-FFF2-40B4-BE49-F238E27FC236}"/>
              </a:extLst>
            </p:cNvPr>
            <p:cNvSpPr>
              <a:spLocks noChangeShapeType="1"/>
            </p:cNvSpPr>
            <p:nvPr/>
          </p:nvSpPr>
          <p:spPr bwMode="auto">
            <a:xfrm>
              <a:off x="3314" y="1711"/>
              <a:ext cx="474" cy="178"/>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2004" name="Line 18">
              <a:extLst>
                <a:ext uri="{FF2B5EF4-FFF2-40B4-BE49-F238E27FC236}"/>
              </a:extLst>
            </p:cNvPr>
            <p:cNvSpPr>
              <a:spLocks noChangeShapeType="1"/>
            </p:cNvSpPr>
            <p:nvPr/>
          </p:nvSpPr>
          <p:spPr bwMode="auto">
            <a:xfrm>
              <a:off x="2694" y="2083"/>
              <a:ext cx="474" cy="178"/>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2005" name="Line 19">
              <a:extLst>
                <a:ext uri="{FF2B5EF4-FFF2-40B4-BE49-F238E27FC236}"/>
              </a:extLst>
            </p:cNvPr>
            <p:cNvSpPr>
              <a:spLocks noChangeShapeType="1"/>
            </p:cNvSpPr>
            <p:nvPr/>
          </p:nvSpPr>
          <p:spPr bwMode="auto">
            <a:xfrm flipV="1">
              <a:off x="2694" y="1703"/>
              <a:ext cx="620" cy="38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2006" name="Arc 20" descr="50%">
              <a:extLst>
                <a:ext uri="{FF2B5EF4-FFF2-40B4-BE49-F238E27FC236}"/>
              </a:extLst>
            </p:cNvPr>
            <p:cNvSpPr>
              <a:spLocks/>
            </p:cNvSpPr>
            <p:nvPr/>
          </p:nvSpPr>
          <p:spPr bwMode="auto">
            <a:xfrm>
              <a:off x="3686" y="3095"/>
              <a:ext cx="112" cy="79"/>
            </a:xfrm>
            <a:custGeom>
              <a:avLst/>
              <a:gdLst>
                <a:gd name="T0" fmla="*/ 0 w 21600"/>
                <a:gd name="T1" fmla="*/ 0 h 17109"/>
                <a:gd name="T2" fmla="*/ 0 w 21600"/>
                <a:gd name="T3" fmla="*/ 0 h 17109"/>
                <a:gd name="T4" fmla="*/ 0 w 21600"/>
                <a:gd name="T5" fmla="*/ 0 h 17109"/>
                <a:gd name="T6" fmla="*/ 0 60000 65536"/>
                <a:gd name="T7" fmla="*/ 0 60000 65536"/>
                <a:gd name="T8" fmla="*/ 0 60000 65536"/>
                <a:gd name="T9" fmla="*/ 0 w 21600"/>
                <a:gd name="T10" fmla="*/ 0 h 17109"/>
                <a:gd name="T11" fmla="*/ 21600 w 21600"/>
                <a:gd name="T12" fmla="*/ 17109 h 17109"/>
              </a:gdLst>
              <a:ahLst/>
              <a:cxnLst>
                <a:cxn ang="T6">
                  <a:pos x="T0" y="T1"/>
                </a:cxn>
                <a:cxn ang="T7">
                  <a:pos x="T2" y="T3"/>
                </a:cxn>
                <a:cxn ang="T8">
                  <a:pos x="T4" y="T5"/>
                </a:cxn>
              </a:cxnLst>
              <a:rect l="T9" t="T10" r="T11" b="T12"/>
              <a:pathLst>
                <a:path w="21600" h="17109" fill="none" extrusionOk="0">
                  <a:moveTo>
                    <a:pt x="2926" y="17109"/>
                  </a:moveTo>
                  <a:cubicBezTo>
                    <a:pt x="1009" y="13812"/>
                    <a:pt x="0" y="10067"/>
                    <a:pt x="0" y="6254"/>
                  </a:cubicBezTo>
                  <a:cubicBezTo>
                    <a:pt x="-1" y="4135"/>
                    <a:pt x="311" y="2027"/>
                    <a:pt x="925" y="-1"/>
                  </a:cubicBezTo>
                </a:path>
                <a:path w="21600" h="17109" stroke="0" extrusionOk="0">
                  <a:moveTo>
                    <a:pt x="2926" y="17109"/>
                  </a:moveTo>
                  <a:cubicBezTo>
                    <a:pt x="1009" y="13812"/>
                    <a:pt x="0" y="10067"/>
                    <a:pt x="0" y="6254"/>
                  </a:cubicBezTo>
                  <a:cubicBezTo>
                    <a:pt x="-1" y="4135"/>
                    <a:pt x="311" y="2027"/>
                    <a:pt x="925" y="-1"/>
                  </a:cubicBezTo>
                  <a:lnTo>
                    <a:pt x="21600" y="6254"/>
                  </a:lnTo>
                  <a:close/>
                </a:path>
              </a:pathLst>
            </a:custGeom>
            <a:pattFill prst="pct50">
              <a:fgClr>
                <a:srgbClr val="000000"/>
              </a:fgClr>
              <a:bgClr>
                <a:srgbClr val="FFFFFF"/>
              </a:bgClr>
            </a:patt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2007" name="Line 21">
              <a:extLst>
                <a:ext uri="{FF2B5EF4-FFF2-40B4-BE49-F238E27FC236}"/>
              </a:extLst>
            </p:cNvPr>
            <p:cNvSpPr>
              <a:spLocks noChangeShapeType="1"/>
            </p:cNvSpPr>
            <p:nvPr/>
          </p:nvSpPr>
          <p:spPr bwMode="auto">
            <a:xfrm flipV="1">
              <a:off x="2690" y="3144"/>
              <a:ext cx="994" cy="109"/>
            </a:xfrm>
            <a:prstGeom prst="line">
              <a:avLst/>
            </a:prstGeom>
            <a:noFill/>
            <a:ln w="25400">
              <a:pattFill prst="pct50">
                <a:fgClr>
                  <a:srgbClr val="000000"/>
                </a:fgClr>
                <a:bgClr>
                  <a:srgbClr val="FFFFFF"/>
                </a:bgClr>
              </a:patt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2008" name="Arc 22" descr="50%">
              <a:extLst>
                <a:ext uri="{FF2B5EF4-FFF2-40B4-BE49-F238E27FC236}"/>
              </a:extLst>
            </p:cNvPr>
            <p:cNvSpPr>
              <a:spLocks/>
            </p:cNvSpPr>
            <p:nvPr/>
          </p:nvSpPr>
          <p:spPr bwMode="auto">
            <a:xfrm>
              <a:off x="3094" y="2257"/>
              <a:ext cx="84" cy="99"/>
            </a:xfrm>
            <a:custGeom>
              <a:avLst/>
              <a:gdLst>
                <a:gd name="T0" fmla="*/ 0 w 16190"/>
                <a:gd name="T1" fmla="*/ 0 h 21599"/>
                <a:gd name="T2" fmla="*/ 0 w 16190"/>
                <a:gd name="T3" fmla="*/ 0 h 21599"/>
                <a:gd name="T4" fmla="*/ 0 w 16190"/>
                <a:gd name="T5" fmla="*/ 0 h 21599"/>
                <a:gd name="T6" fmla="*/ 0 60000 65536"/>
                <a:gd name="T7" fmla="*/ 0 60000 65536"/>
                <a:gd name="T8" fmla="*/ 0 60000 65536"/>
                <a:gd name="T9" fmla="*/ 0 w 16190"/>
                <a:gd name="T10" fmla="*/ 0 h 21599"/>
                <a:gd name="T11" fmla="*/ 16190 w 16190"/>
                <a:gd name="T12" fmla="*/ 21599 h 21599"/>
              </a:gdLst>
              <a:ahLst/>
              <a:cxnLst>
                <a:cxn ang="T6">
                  <a:pos x="T0" y="T1"/>
                </a:cxn>
                <a:cxn ang="T7">
                  <a:pos x="T2" y="T3"/>
                </a:cxn>
                <a:cxn ang="T8">
                  <a:pos x="T4" y="T5"/>
                </a:cxn>
              </a:cxnLst>
              <a:rect l="T9" t="T10" r="T11" b="T12"/>
              <a:pathLst>
                <a:path w="16190" h="21599" fill="none" extrusionOk="0">
                  <a:moveTo>
                    <a:pt x="15993" y="21599"/>
                  </a:moveTo>
                  <a:cubicBezTo>
                    <a:pt x="9868" y="21543"/>
                    <a:pt x="4054" y="18889"/>
                    <a:pt x="-1" y="14297"/>
                  </a:cubicBezTo>
                </a:path>
                <a:path w="16190" h="21599" stroke="0" extrusionOk="0">
                  <a:moveTo>
                    <a:pt x="15993" y="21599"/>
                  </a:moveTo>
                  <a:cubicBezTo>
                    <a:pt x="9868" y="21543"/>
                    <a:pt x="4054" y="18889"/>
                    <a:pt x="-1" y="14297"/>
                  </a:cubicBezTo>
                  <a:lnTo>
                    <a:pt x="16190" y="0"/>
                  </a:lnTo>
                  <a:close/>
                </a:path>
              </a:pathLst>
            </a:custGeom>
            <a:pattFill prst="pct50">
              <a:fgClr>
                <a:srgbClr val="000000"/>
              </a:fgClr>
              <a:bgClr>
                <a:srgbClr val="FFFFFF"/>
              </a:bgClr>
            </a:patt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2009" name="Line 23">
              <a:extLst>
                <a:ext uri="{FF2B5EF4-FFF2-40B4-BE49-F238E27FC236}"/>
              </a:extLst>
            </p:cNvPr>
            <p:cNvSpPr>
              <a:spLocks noChangeShapeType="1"/>
            </p:cNvSpPr>
            <p:nvPr/>
          </p:nvSpPr>
          <p:spPr bwMode="auto">
            <a:xfrm flipV="1">
              <a:off x="2698" y="2336"/>
              <a:ext cx="427" cy="915"/>
            </a:xfrm>
            <a:prstGeom prst="line">
              <a:avLst/>
            </a:prstGeom>
            <a:noFill/>
            <a:ln w="25400">
              <a:pattFill prst="pct50">
                <a:fgClr>
                  <a:srgbClr val="000000"/>
                </a:fgClr>
                <a:bgClr>
                  <a:srgbClr val="FFFFFF"/>
                </a:bgClr>
              </a:patt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2010" name="Arc 24" descr="50%">
              <a:extLst>
                <a:ext uri="{FF2B5EF4-FFF2-40B4-BE49-F238E27FC236}"/>
              </a:extLst>
            </p:cNvPr>
            <p:cNvSpPr>
              <a:spLocks/>
            </p:cNvSpPr>
            <p:nvPr/>
          </p:nvSpPr>
          <p:spPr bwMode="auto">
            <a:xfrm>
              <a:off x="3236" y="1699"/>
              <a:ext cx="85" cy="99"/>
            </a:xfrm>
            <a:custGeom>
              <a:avLst/>
              <a:gdLst>
                <a:gd name="T0" fmla="*/ 0 w 16490"/>
                <a:gd name="T1" fmla="*/ 0 h 21600"/>
                <a:gd name="T2" fmla="*/ 0 w 16490"/>
                <a:gd name="T3" fmla="*/ 0 h 21600"/>
                <a:gd name="T4" fmla="*/ 0 w 16490"/>
                <a:gd name="T5" fmla="*/ 0 h 21600"/>
                <a:gd name="T6" fmla="*/ 0 60000 65536"/>
                <a:gd name="T7" fmla="*/ 0 60000 65536"/>
                <a:gd name="T8" fmla="*/ 0 60000 65536"/>
                <a:gd name="T9" fmla="*/ 0 w 16490"/>
                <a:gd name="T10" fmla="*/ 0 h 21600"/>
                <a:gd name="T11" fmla="*/ 16490 w 16490"/>
                <a:gd name="T12" fmla="*/ 21600 h 21600"/>
              </a:gdLst>
              <a:ahLst/>
              <a:cxnLst>
                <a:cxn ang="T6">
                  <a:pos x="T0" y="T1"/>
                </a:cxn>
                <a:cxn ang="T7">
                  <a:pos x="T2" y="T3"/>
                </a:cxn>
                <a:cxn ang="T8">
                  <a:pos x="T4" y="T5"/>
                </a:cxn>
              </a:cxnLst>
              <a:rect l="T9" t="T10" r="T11" b="T12"/>
              <a:pathLst>
                <a:path w="16490" h="21600" fill="none" extrusionOk="0">
                  <a:moveTo>
                    <a:pt x="16490" y="21556"/>
                  </a:moveTo>
                  <a:cubicBezTo>
                    <a:pt x="16032" y="21585"/>
                    <a:pt x="15575" y="21599"/>
                    <a:pt x="15117" y="21600"/>
                  </a:cubicBezTo>
                  <a:cubicBezTo>
                    <a:pt x="9464" y="21600"/>
                    <a:pt x="4037" y="19384"/>
                    <a:pt x="-1" y="15428"/>
                  </a:cubicBezTo>
                </a:path>
                <a:path w="16490" h="21600" stroke="0" extrusionOk="0">
                  <a:moveTo>
                    <a:pt x="16490" y="21556"/>
                  </a:moveTo>
                  <a:cubicBezTo>
                    <a:pt x="16032" y="21585"/>
                    <a:pt x="15575" y="21599"/>
                    <a:pt x="15117" y="21600"/>
                  </a:cubicBezTo>
                  <a:cubicBezTo>
                    <a:pt x="9464" y="21600"/>
                    <a:pt x="4037" y="19384"/>
                    <a:pt x="-1" y="15428"/>
                  </a:cubicBezTo>
                  <a:lnTo>
                    <a:pt x="15117" y="0"/>
                  </a:lnTo>
                  <a:close/>
                </a:path>
              </a:pathLst>
            </a:custGeom>
            <a:pattFill prst="pct50">
              <a:fgClr>
                <a:srgbClr val="000000"/>
              </a:fgClr>
              <a:bgClr>
                <a:srgbClr val="FFFFFF"/>
              </a:bgClr>
            </a:patt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2011" name="Line 25">
              <a:extLst>
                <a:ext uri="{FF2B5EF4-FFF2-40B4-BE49-F238E27FC236}"/>
              </a:extLst>
            </p:cNvPr>
            <p:cNvSpPr>
              <a:spLocks noChangeShapeType="1"/>
            </p:cNvSpPr>
            <p:nvPr/>
          </p:nvSpPr>
          <p:spPr bwMode="auto">
            <a:xfrm flipV="1">
              <a:off x="2698" y="1779"/>
              <a:ext cx="573" cy="1473"/>
            </a:xfrm>
            <a:prstGeom prst="line">
              <a:avLst/>
            </a:prstGeom>
            <a:noFill/>
            <a:ln w="25400">
              <a:pattFill prst="pct50">
                <a:fgClr>
                  <a:srgbClr val="000000"/>
                </a:fgClr>
                <a:bgClr>
                  <a:srgbClr val="FFFFFF"/>
                </a:bgClr>
              </a:patt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2012" name="Rectangle 26">
              <a:extLst>
                <a:ext uri="{FF2B5EF4-FFF2-40B4-BE49-F238E27FC236}"/>
              </a:extLst>
            </p:cNvPr>
            <p:cNvSpPr>
              <a:spLocks noChangeArrowheads="1"/>
            </p:cNvSpPr>
            <p:nvPr/>
          </p:nvSpPr>
          <p:spPr bwMode="auto">
            <a:xfrm>
              <a:off x="2610" y="1383"/>
              <a:ext cx="256"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Z</a:t>
              </a:r>
            </a:p>
          </p:txBody>
        </p:sp>
        <p:sp>
          <p:nvSpPr>
            <p:cNvPr id="42013" name="Line 27">
              <a:extLst>
                <a:ext uri="{FF2B5EF4-FFF2-40B4-BE49-F238E27FC236}"/>
              </a:extLst>
            </p:cNvPr>
            <p:cNvSpPr>
              <a:spLocks noChangeShapeType="1"/>
            </p:cNvSpPr>
            <p:nvPr/>
          </p:nvSpPr>
          <p:spPr bwMode="auto">
            <a:xfrm flipV="1">
              <a:off x="3939" y="1070"/>
              <a:ext cx="1102" cy="1379"/>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2014" name="Rectangle 28">
              <a:extLst>
                <a:ext uri="{FF2B5EF4-FFF2-40B4-BE49-F238E27FC236}"/>
              </a:extLst>
            </p:cNvPr>
            <p:cNvSpPr>
              <a:spLocks noChangeArrowheads="1"/>
            </p:cNvSpPr>
            <p:nvPr/>
          </p:nvSpPr>
          <p:spPr bwMode="auto">
            <a:xfrm>
              <a:off x="4102" y="1752"/>
              <a:ext cx="302"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P</a:t>
              </a:r>
              <a:r>
                <a:rPr lang="en-US" altLang="en-US" sz="1477" b="1" baseline="-25000">
                  <a:solidFill>
                    <a:srgbClr val="000000"/>
                  </a:solidFill>
                  <a:latin typeface="Times New Roman" panose="02020603050405020304" pitchFamily="18" charset="0"/>
                  <a:cs typeface="Times New Roman" panose="02020603050405020304" pitchFamily="18" charset="0"/>
                </a:rPr>
                <a:t>1</a:t>
              </a:r>
            </a:p>
          </p:txBody>
        </p:sp>
        <p:sp>
          <p:nvSpPr>
            <p:cNvPr id="42015" name="Rectangle 29">
              <a:extLst>
                <a:ext uri="{FF2B5EF4-FFF2-40B4-BE49-F238E27FC236}"/>
              </a:extLst>
            </p:cNvPr>
            <p:cNvSpPr>
              <a:spLocks noChangeArrowheads="1"/>
            </p:cNvSpPr>
            <p:nvPr/>
          </p:nvSpPr>
          <p:spPr bwMode="auto">
            <a:xfrm>
              <a:off x="4742" y="941"/>
              <a:ext cx="30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P</a:t>
              </a:r>
              <a:r>
                <a:rPr lang="en-US" altLang="en-US" sz="1477" b="1" baseline="-25000">
                  <a:solidFill>
                    <a:srgbClr val="000000"/>
                  </a:solidFill>
                  <a:latin typeface="Times New Roman" panose="02020603050405020304" pitchFamily="18" charset="0"/>
                  <a:cs typeface="Times New Roman" panose="02020603050405020304" pitchFamily="18" charset="0"/>
                </a:rPr>
                <a:t>2</a:t>
              </a:r>
            </a:p>
          </p:txBody>
        </p:sp>
        <p:sp>
          <p:nvSpPr>
            <p:cNvPr id="42016" name="Rectangle 30">
              <a:extLst>
                <a:ext uri="{FF2B5EF4-FFF2-40B4-BE49-F238E27FC236}"/>
              </a:extLst>
            </p:cNvPr>
            <p:cNvSpPr>
              <a:spLocks noChangeArrowheads="1"/>
            </p:cNvSpPr>
            <p:nvPr/>
          </p:nvSpPr>
          <p:spPr bwMode="auto">
            <a:xfrm>
              <a:off x="4592" y="2181"/>
              <a:ext cx="264"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Y</a:t>
              </a:r>
            </a:p>
          </p:txBody>
        </p:sp>
        <p:sp>
          <p:nvSpPr>
            <p:cNvPr id="42017" name="Rectangle 31">
              <a:extLst>
                <a:ext uri="{FF2B5EF4-FFF2-40B4-BE49-F238E27FC236}"/>
              </a:extLst>
            </p:cNvPr>
            <p:cNvSpPr>
              <a:spLocks noChangeArrowheads="1"/>
            </p:cNvSpPr>
            <p:nvPr/>
          </p:nvSpPr>
          <p:spPr bwMode="auto">
            <a:xfrm>
              <a:off x="4661" y="4102"/>
              <a:ext cx="264"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X</a:t>
              </a:r>
            </a:p>
          </p:txBody>
        </p:sp>
        <p:sp>
          <p:nvSpPr>
            <p:cNvPr id="42018" name="Rectangle 32">
              <a:extLst>
                <a:ext uri="{FF2B5EF4-FFF2-40B4-BE49-F238E27FC236}"/>
              </a:extLst>
            </p:cNvPr>
            <p:cNvSpPr>
              <a:spLocks noChangeArrowheads="1"/>
            </p:cNvSpPr>
            <p:nvPr/>
          </p:nvSpPr>
          <p:spPr bwMode="auto">
            <a:xfrm>
              <a:off x="3357" y="3159"/>
              <a:ext cx="238"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b</a:t>
              </a:r>
            </a:p>
          </p:txBody>
        </p:sp>
        <p:sp>
          <p:nvSpPr>
            <p:cNvPr id="42019" name="Rectangle 33">
              <a:extLst>
                <a:ext uri="{FF2B5EF4-FFF2-40B4-BE49-F238E27FC236}"/>
              </a:extLst>
            </p:cNvPr>
            <p:cNvSpPr>
              <a:spLocks noChangeArrowheads="1"/>
            </p:cNvSpPr>
            <p:nvPr/>
          </p:nvSpPr>
          <p:spPr bwMode="auto">
            <a:xfrm>
              <a:off x="3022" y="2422"/>
              <a:ext cx="229"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a</a:t>
              </a:r>
            </a:p>
          </p:txBody>
        </p:sp>
        <p:sp>
          <p:nvSpPr>
            <p:cNvPr id="42020" name="Rectangle 34">
              <a:extLst>
                <a:ext uri="{FF2B5EF4-FFF2-40B4-BE49-F238E27FC236}"/>
              </a:extLst>
            </p:cNvPr>
            <p:cNvSpPr>
              <a:spLocks noChangeArrowheads="1"/>
            </p:cNvSpPr>
            <p:nvPr/>
          </p:nvSpPr>
          <p:spPr bwMode="auto">
            <a:xfrm>
              <a:off x="3132" y="1960"/>
              <a:ext cx="219"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c</a:t>
              </a:r>
            </a:p>
          </p:txBody>
        </p:sp>
        <p:sp>
          <p:nvSpPr>
            <p:cNvPr id="42021" name="Rectangle 35">
              <a:extLst>
                <a:ext uri="{FF2B5EF4-FFF2-40B4-BE49-F238E27FC236}"/>
              </a:extLst>
            </p:cNvPr>
            <p:cNvSpPr>
              <a:spLocks noChangeArrowheads="1"/>
            </p:cNvSpPr>
            <p:nvPr/>
          </p:nvSpPr>
          <p:spPr bwMode="auto">
            <a:xfrm>
              <a:off x="2961" y="3544"/>
              <a:ext cx="29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u</a:t>
              </a:r>
              <a:r>
                <a:rPr lang="en-US" altLang="en-US" sz="1477" b="1" baseline="-25000">
                  <a:solidFill>
                    <a:srgbClr val="000000"/>
                  </a:solidFill>
                  <a:latin typeface="Times New Roman" panose="02020603050405020304" pitchFamily="18" charset="0"/>
                  <a:cs typeface="Times New Roman" panose="02020603050405020304" pitchFamily="18" charset="0"/>
                </a:rPr>
                <a:t>1</a:t>
              </a:r>
            </a:p>
          </p:txBody>
        </p:sp>
        <p:sp>
          <p:nvSpPr>
            <p:cNvPr id="42022" name="Rectangle 36">
              <a:extLst>
                <a:ext uri="{FF2B5EF4-FFF2-40B4-BE49-F238E27FC236}"/>
              </a:extLst>
            </p:cNvPr>
            <p:cNvSpPr>
              <a:spLocks noChangeArrowheads="1"/>
            </p:cNvSpPr>
            <p:nvPr/>
          </p:nvSpPr>
          <p:spPr bwMode="auto">
            <a:xfrm>
              <a:off x="3285" y="2690"/>
              <a:ext cx="292"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u</a:t>
              </a:r>
              <a:r>
                <a:rPr lang="en-US" altLang="en-US" sz="1477" b="1" baseline="-25000">
                  <a:solidFill>
                    <a:srgbClr val="000000"/>
                  </a:solidFill>
                  <a:latin typeface="Times New Roman" panose="02020603050405020304" pitchFamily="18" charset="0"/>
                  <a:cs typeface="Times New Roman" panose="02020603050405020304" pitchFamily="18" charset="0"/>
                </a:rPr>
                <a:t>2</a:t>
              </a:r>
            </a:p>
          </p:txBody>
        </p:sp>
        <p:sp>
          <p:nvSpPr>
            <p:cNvPr id="42023" name="Rectangle 37">
              <a:extLst>
                <a:ext uri="{FF2B5EF4-FFF2-40B4-BE49-F238E27FC236}"/>
              </a:extLst>
            </p:cNvPr>
            <p:cNvSpPr>
              <a:spLocks noChangeArrowheads="1"/>
            </p:cNvSpPr>
            <p:nvPr/>
          </p:nvSpPr>
          <p:spPr bwMode="auto">
            <a:xfrm>
              <a:off x="2438" y="1995"/>
              <a:ext cx="29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u</a:t>
              </a:r>
              <a:r>
                <a:rPr lang="en-US" altLang="en-US" sz="1477" b="1" baseline="-25000">
                  <a:solidFill>
                    <a:srgbClr val="000000"/>
                  </a:solidFill>
                  <a:latin typeface="Times New Roman" panose="02020603050405020304" pitchFamily="18" charset="0"/>
                  <a:cs typeface="Times New Roman" panose="02020603050405020304" pitchFamily="18" charset="0"/>
                </a:rPr>
                <a:t>3</a:t>
              </a:r>
            </a:p>
          </p:txBody>
        </p:sp>
        <p:sp>
          <p:nvSpPr>
            <p:cNvPr id="42024" name="Arc 38">
              <a:extLst>
                <a:ext uri="{FF2B5EF4-FFF2-40B4-BE49-F238E27FC236}"/>
              </a:extLst>
            </p:cNvPr>
            <p:cNvSpPr>
              <a:spLocks/>
            </p:cNvSpPr>
            <p:nvPr/>
          </p:nvSpPr>
          <p:spPr bwMode="auto">
            <a:xfrm>
              <a:off x="2696" y="2728"/>
              <a:ext cx="229" cy="139"/>
            </a:xfrm>
            <a:custGeom>
              <a:avLst/>
              <a:gdLst>
                <a:gd name="T0" fmla="*/ 0 w 17729"/>
                <a:gd name="T1" fmla="*/ 0 h 21600"/>
                <a:gd name="T2" fmla="*/ 0 w 17729"/>
                <a:gd name="T3" fmla="*/ 0 h 21600"/>
                <a:gd name="T4" fmla="*/ 0 w 17729"/>
                <a:gd name="T5" fmla="*/ 0 h 21600"/>
                <a:gd name="T6" fmla="*/ 0 60000 65536"/>
                <a:gd name="T7" fmla="*/ 0 60000 65536"/>
                <a:gd name="T8" fmla="*/ 0 60000 65536"/>
                <a:gd name="T9" fmla="*/ 0 w 17729"/>
                <a:gd name="T10" fmla="*/ 0 h 21600"/>
                <a:gd name="T11" fmla="*/ 17729 w 17729"/>
                <a:gd name="T12" fmla="*/ 21600 h 21600"/>
              </a:gdLst>
              <a:ahLst/>
              <a:cxnLst>
                <a:cxn ang="T6">
                  <a:pos x="T0" y="T1"/>
                </a:cxn>
                <a:cxn ang="T7">
                  <a:pos x="T2" y="T3"/>
                </a:cxn>
                <a:cxn ang="T8">
                  <a:pos x="T4" y="T5"/>
                </a:cxn>
              </a:cxnLst>
              <a:rect l="T9" t="T10" r="T11" b="T12"/>
              <a:pathLst>
                <a:path w="17729" h="21600" fill="none" extrusionOk="0">
                  <a:moveTo>
                    <a:pt x="-1" y="0"/>
                  </a:moveTo>
                  <a:cubicBezTo>
                    <a:pt x="7069" y="0"/>
                    <a:pt x="13691" y="3459"/>
                    <a:pt x="17729" y="9261"/>
                  </a:cubicBezTo>
                </a:path>
                <a:path w="17729" h="21600" stroke="0" extrusionOk="0">
                  <a:moveTo>
                    <a:pt x="-1" y="0"/>
                  </a:moveTo>
                  <a:cubicBezTo>
                    <a:pt x="7069" y="0"/>
                    <a:pt x="13691" y="3459"/>
                    <a:pt x="17729" y="9261"/>
                  </a:cubicBezTo>
                  <a:lnTo>
                    <a:pt x="0" y="21600"/>
                  </a:lnTo>
                  <a:close/>
                </a:path>
              </a:pathLst>
            </a:custGeom>
            <a:noFill/>
            <a:ln w="12700" cap="rnd">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2025" name="Rectangle 39">
              <a:extLst>
                <a:ext uri="{FF2B5EF4-FFF2-40B4-BE49-F238E27FC236}"/>
              </a:extLst>
            </p:cNvPr>
            <p:cNvSpPr>
              <a:spLocks noChangeArrowheads="1"/>
            </p:cNvSpPr>
            <p:nvPr/>
          </p:nvSpPr>
          <p:spPr bwMode="auto">
            <a:xfrm>
              <a:off x="2736" y="2542"/>
              <a:ext cx="238" cy="3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lnSpc>
                  <a:spcPct val="119000"/>
                </a:lnSpc>
                <a:spcBef>
                  <a:spcPct val="59000"/>
                </a:spcBef>
                <a:defRPr/>
              </a:pPr>
              <a:r>
                <a:rPr lang="en-US" altLang="en-US" sz="1477" b="1">
                  <a:solidFill>
                    <a:schemeClr val="tx1"/>
                  </a:solidFill>
                  <a:latin typeface="Times New Roman" panose="02020603050405020304" pitchFamily="18" charset="0"/>
                  <a:cs typeface="Times New Roman" panose="02020603050405020304" pitchFamily="18" charset="0"/>
                </a:rPr>
                <a:t>ß</a:t>
              </a:r>
            </a:p>
          </p:txBody>
        </p:sp>
        <p:sp>
          <p:nvSpPr>
            <p:cNvPr id="42026" name="Rectangle 40">
              <a:extLst>
                <a:ext uri="{FF2B5EF4-FFF2-40B4-BE49-F238E27FC236}"/>
              </a:extLst>
            </p:cNvPr>
            <p:cNvSpPr>
              <a:spLocks noChangeArrowheads="1"/>
            </p:cNvSpPr>
            <p:nvPr/>
          </p:nvSpPr>
          <p:spPr bwMode="auto">
            <a:xfrm>
              <a:off x="3791" y="1741"/>
              <a:ext cx="236" cy="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108" b="1">
                  <a:solidFill>
                    <a:schemeClr val="tx1"/>
                  </a:solidFill>
                  <a:latin typeface="Times New Roman" panose="02020603050405020304" pitchFamily="18" charset="0"/>
                  <a:cs typeface="Times New Roman" panose="02020603050405020304" pitchFamily="18" charset="0"/>
                </a:rPr>
                <a:t>U</a:t>
              </a:r>
            </a:p>
          </p:txBody>
        </p:sp>
        <p:sp>
          <p:nvSpPr>
            <p:cNvPr id="42027" name="Line 41">
              <a:extLst>
                <a:ext uri="{FF2B5EF4-FFF2-40B4-BE49-F238E27FC236}"/>
              </a:extLst>
            </p:cNvPr>
            <p:cNvSpPr>
              <a:spLocks noChangeShapeType="1"/>
            </p:cNvSpPr>
            <p:nvPr/>
          </p:nvSpPr>
          <p:spPr bwMode="auto">
            <a:xfrm flipV="1">
              <a:off x="3174" y="1915"/>
              <a:ext cx="620" cy="36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mtClean="0"/>
              <a:t>Rotation About An Arbitary Axis (2/3)</a:t>
            </a:r>
            <a:endParaRPr lang="th-TH" altLang="en-US" smtClean="0"/>
          </a:p>
        </p:txBody>
      </p:sp>
      <p:sp>
        <p:nvSpPr>
          <p:cNvPr id="98" name="Date Placeholder 2">
            <a:extLst>
              <a:ext uri="{FF2B5EF4-FFF2-40B4-BE49-F238E27FC236}"/>
            </a:extLst>
          </p:cNvPr>
          <p:cNvSpPr>
            <a:spLocks noGrp="1"/>
          </p:cNvSpPr>
          <p:nvPr>
            <p:ph type="dt" sz="quarter" idx="10"/>
          </p:nvPr>
        </p:nvSpPr>
        <p:spPr/>
        <p:txBody>
          <a:bodyPr/>
          <a:lstStyle/>
          <a:p>
            <a:pPr>
              <a:defRPr/>
            </a:pPr>
            <a:fld id="{7374988C-9F7B-40E6-AAF2-5E6371E48BDF}" type="datetime4">
              <a:rPr lang="en-US"/>
              <a:pPr>
                <a:defRPr/>
              </a:pPr>
              <a:t>June 11, 2022</a:t>
            </a:fld>
            <a:endParaRPr lang="th-TH"/>
          </a:p>
        </p:txBody>
      </p:sp>
      <p:sp>
        <p:nvSpPr>
          <p:cNvPr id="100" name="Slide Number Placeholder 4">
            <a:extLst>
              <a:ext uri="{FF2B5EF4-FFF2-40B4-BE49-F238E27FC236}"/>
            </a:extLst>
          </p:cNvPr>
          <p:cNvSpPr>
            <a:spLocks noGrp="1"/>
          </p:cNvSpPr>
          <p:nvPr>
            <p:ph type="sldNum" sz="quarter" idx="12"/>
          </p:nvPr>
        </p:nvSpPr>
        <p:spPr/>
        <p:txBody>
          <a:bodyPr/>
          <a:lstStyle/>
          <a:p>
            <a:pPr eaLnBrk="1" hangingPunct="1"/>
            <a:fld id="{64C7B394-21CC-4523-8E8A-D223859197BF}" type="slidenum">
              <a:rPr lang="en-US" altLang="en-US" sz="1100">
                <a:latin typeface="Tahoma" pitchFamily="34" charset="0"/>
                <a:cs typeface="Angsana New" pitchFamily="18" charset="-34"/>
              </a:rPr>
              <a:pPr eaLnBrk="1" hangingPunct="1"/>
              <a:t>66</a:t>
            </a:fld>
            <a:endParaRPr lang="th-TH" altLang="en-US" sz="1100">
              <a:latin typeface="Tahoma" pitchFamily="34" charset="0"/>
              <a:cs typeface="Angsana New" pitchFamily="18" charset="-34"/>
            </a:endParaRPr>
          </a:p>
        </p:txBody>
      </p:sp>
      <p:grpSp>
        <p:nvGrpSpPr>
          <p:cNvPr id="53253" name="Group 3"/>
          <p:cNvGrpSpPr>
            <a:grpSpLocks/>
          </p:cNvGrpSpPr>
          <p:nvPr/>
        </p:nvGrpSpPr>
        <p:grpSpPr bwMode="auto">
          <a:xfrm>
            <a:off x="211138" y="1389063"/>
            <a:ext cx="3001962" cy="3952875"/>
            <a:chOff x="2438" y="941"/>
            <a:chExt cx="2606" cy="3430"/>
          </a:xfrm>
        </p:grpSpPr>
        <p:sp>
          <p:nvSpPr>
            <p:cNvPr id="43071" name="Arc 4">
              <a:extLst>
                <a:ext uri="{FF2B5EF4-FFF2-40B4-BE49-F238E27FC236}"/>
              </a:extLst>
            </p:cNvPr>
            <p:cNvSpPr>
              <a:spLocks/>
            </p:cNvSpPr>
            <p:nvPr/>
          </p:nvSpPr>
          <p:spPr bwMode="auto">
            <a:xfrm>
              <a:off x="2647" y="1514"/>
              <a:ext cx="91" cy="101"/>
            </a:xfrm>
            <a:custGeom>
              <a:avLst/>
              <a:gdLst>
                <a:gd name="T0" fmla="*/ 0 w 17830"/>
                <a:gd name="T1" fmla="*/ 0 h 21600"/>
                <a:gd name="T2" fmla="*/ 0 w 17830"/>
                <a:gd name="T3" fmla="*/ 0 h 21600"/>
                <a:gd name="T4" fmla="*/ 0 w 17830"/>
                <a:gd name="T5" fmla="*/ 0 h 21600"/>
                <a:gd name="T6" fmla="*/ 0 60000 65536"/>
                <a:gd name="T7" fmla="*/ 0 60000 65536"/>
                <a:gd name="T8" fmla="*/ 0 60000 65536"/>
                <a:gd name="T9" fmla="*/ 0 w 17830"/>
                <a:gd name="T10" fmla="*/ 0 h 21600"/>
                <a:gd name="T11" fmla="*/ 17830 w 17830"/>
                <a:gd name="T12" fmla="*/ 21600 h 21600"/>
              </a:gdLst>
              <a:ahLst/>
              <a:cxnLst>
                <a:cxn ang="T6">
                  <a:pos x="T0" y="T1"/>
                </a:cxn>
                <a:cxn ang="T7">
                  <a:pos x="T2" y="T3"/>
                </a:cxn>
                <a:cxn ang="T8">
                  <a:pos x="T4" y="T5"/>
                </a:cxn>
              </a:cxnLst>
              <a:rect l="T9" t="T10" r="T11" b="T12"/>
              <a:pathLst>
                <a:path w="17830" h="21600" fill="none" extrusionOk="0">
                  <a:moveTo>
                    <a:pt x="17830" y="19710"/>
                  </a:moveTo>
                  <a:cubicBezTo>
                    <a:pt x="15051" y="20956"/>
                    <a:pt x="12041" y="21599"/>
                    <a:pt x="8996" y="21600"/>
                  </a:cubicBezTo>
                  <a:cubicBezTo>
                    <a:pt x="5891" y="21600"/>
                    <a:pt x="2822" y="20930"/>
                    <a:pt x="-1" y="19637"/>
                  </a:cubicBezTo>
                </a:path>
                <a:path w="17830" h="21600" stroke="0" extrusionOk="0">
                  <a:moveTo>
                    <a:pt x="17830" y="19710"/>
                  </a:moveTo>
                  <a:cubicBezTo>
                    <a:pt x="15051" y="20956"/>
                    <a:pt x="12041" y="21599"/>
                    <a:pt x="8996" y="21600"/>
                  </a:cubicBezTo>
                  <a:cubicBezTo>
                    <a:pt x="5891" y="21600"/>
                    <a:pt x="2822" y="20930"/>
                    <a:pt x="-1" y="19637"/>
                  </a:cubicBezTo>
                  <a:lnTo>
                    <a:pt x="8996" y="0"/>
                  </a:lnTo>
                  <a:close/>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72" name="Line 5">
              <a:extLst>
                <a:ext uri="{FF2B5EF4-FFF2-40B4-BE49-F238E27FC236}"/>
              </a:extLst>
            </p:cNvPr>
            <p:cNvSpPr>
              <a:spLocks noChangeShapeType="1"/>
            </p:cNvSpPr>
            <p:nvPr/>
          </p:nvSpPr>
          <p:spPr bwMode="auto">
            <a:xfrm>
              <a:off x="2690" y="1608"/>
              <a:ext cx="0" cy="163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73" name="Arc 6">
              <a:extLst>
                <a:ext uri="{FF2B5EF4-FFF2-40B4-BE49-F238E27FC236}"/>
              </a:extLst>
            </p:cNvPr>
            <p:cNvSpPr>
              <a:spLocks/>
            </p:cNvSpPr>
            <p:nvPr/>
          </p:nvSpPr>
          <p:spPr bwMode="auto">
            <a:xfrm>
              <a:off x="4513" y="4162"/>
              <a:ext cx="110" cy="80"/>
            </a:xfrm>
            <a:custGeom>
              <a:avLst/>
              <a:gdLst>
                <a:gd name="T0" fmla="*/ 0 w 21492"/>
                <a:gd name="T1" fmla="*/ 0 h 17152"/>
                <a:gd name="T2" fmla="*/ 0 w 21492"/>
                <a:gd name="T3" fmla="*/ 0 h 17152"/>
                <a:gd name="T4" fmla="*/ 0 w 21492"/>
                <a:gd name="T5" fmla="*/ 0 h 17152"/>
                <a:gd name="T6" fmla="*/ 0 60000 65536"/>
                <a:gd name="T7" fmla="*/ 0 60000 65536"/>
                <a:gd name="T8" fmla="*/ 0 60000 65536"/>
                <a:gd name="T9" fmla="*/ 0 w 21492"/>
                <a:gd name="T10" fmla="*/ 0 h 17152"/>
                <a:gd name="T11" fmla="*/ 21492 w 21492"/>
                <a:gd name="T12" fmla="*/ 17152 h 17152"/>
              </a:gdLst>
              <a:ahLst/>
              <a:cxnLst>
                <a:cxn ang="T6">
                  <a:pos x="T0" y="T1"/>
                </a:cxn>
                <a:cxn ang="T7">
                  <a:pos x="T2" y="T3"/>
                </a:cxn>
                <a:cxn ang="T8">
                  <a:pos x="T4" y="T5"/>
                </a:cxn>
              </a:cxnLst>
              <a:rect l="T9" t="T10" r="T11" b="T12"/>
              <a:pathLst>
                <a:path w="21492" h="17152" fill="none" extrusionOk="0">
                  <a:moveTo>
                    <a:pt x="-1" y="15001"/>
                  </a:moveTo>
                  <a:cubicBezTo>
                    <a:pt x="593" y="9059"/>
                    <a:pt x="3621" y="3629"/>
                    <a:pt x="8363" y="-1"/>
                  </a:cubicBezTo>
                </a:path>
                <a:path w="21492" h="17152" stroke="0" extrusionOk="0">
                  <a:moveTo>
                    <a:pt x="-1" y="15001"/>
                  </a:moveTo>
                  <a:cubicBezTo>
                    <a:pt x="593" y="9059"/>
                    <a:pt x="3621" y="3629"/>
                    <a:pt x="8363" y="-1"/>
                  </a:cubicBezTo>
                  <a:lnTo>
                    <a:pt x="21492" y="17152"/>
                  </a:lnTo>
                  <a:close/>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74" name="Line 7">
              <a:extLst>
                <a:ext uri="{FF2B5EF4-FFF2-40B4-BE49-F238E27FC236}"/>
              </a:extLst>
            </p:cNvPr>
            <p:cNvSpPr>
              <a:spLocks noChangeShapeType="1"/>
            </p:cNvSpPr>
            <p:nvPr/>
          </p:nvSpPr>
          <p:spPr bwMode="auto">
            <a:xfrm>
              <a:off x="2690" y="3252"/>
              <a:ext cx="1844" cy="949"/>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75" name="Arc 8">
              <a:extLst>
                <a:ext uri="{FF2B5EF4-FFF2-40B4-BE49-F238E27FC236}"/>
              </a:extLst>
            </p:cNvPr>
            <p:cNvSpPr>
              <a:spLocks/>
            </p:cNvSpPr>
            <p:nvPr/>
          </p:nvSpPr>
          <p:spPr bwMode="auto">
            <a:xfrm>
              <a:off x="4513" y="2257"/>
              <a:ext cx="110" cy="79"/>
            </a:xfrm>
            <a:custGeom>
              <a:avLst/>
              <a:gdLst>
                <a:gd name="T0" fmla="*/ 0 w 21531"/>
                <a:gd name="T1" fmla="*/ 0 h 16990"/>
                <a:gd name="T2" fmla="*/ 0 w 21531"/>
                <a:gd name="T3" fmla="*/ 0 h 16990"/>
                <a:gd name="T4" fmla="*/ 0 w 21531"/>
                <a:gd name="T5" fmla="*/ 0 h 16990"/>
                <a:gd name="T6" fmla="*/ 0 60000 65536"/>
                <a:gd name="T7" fmla="*/ 0 60000 65536"/>
                <a:gd name="T8" fmla="*/ 0 60000 65536"/>
                <a:gd name="T9" fmla="*/ 0 w 21531"/>
                <a:gd name="T10" fmla="*/ 0 h 16990"/>
                <a:gd name="T11" fmla="*/ 21531 w 21531"/>
                <a:gd name="T12" fmla="*/ 16990 h 16990"/>
              </a:gdLst>
              <a:ahLst/>
              <a:cxnLst>
                <a:cxn ang="T6">
                  <a:pos x="T0" y="T1"/>
                </a:cxn>
                <a:cxn ang="T7">
                  <a:pos x="T2" y="T3"/>
                </a:cxn>
                <a:cxn ang="T8">
                  <a:pos x="T4" y="T5"/>
                </a:cxn>
              </a:cxnLst>
              <a:rect l="T9" t="T10" r="T11" b="T12"/>
              <a:pathLst>
                <a:path w="21531" h="16990" fill="none" extrusionOk="0">
                  <a:moveTo>
                    <a:pt x="8193" y="16990"/>
                  </a:moveTo>
                  <a:cubicBezTo>
                    <a:pt x="3451" y="13267"/>
                    <a:pt x="480" y="7732"/>
                    <a:pt x="-1" y="1723"/>
                  </a:cubicBezTo>
                </a:path>
                <a:path w="21531" h="16990" stroke="0" extrusionOk="0">
                  <a:moveTo>
                    <a:pt x="8193" y="16990"/>
                  </a:moveTo>
                  <a:cubicBezTo>
                    <a:pt x="3451" y="13267"/>
                    <a:pt x="480" y="7732"/>
                    <a:pt x="-1" y="1723"/>
                  </a:cubicBezTo>
                  <a:lnTo>
                    <a:pt x="21531" y="0"/>
                  </a:lnTo>
                  <a:close/>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76" name="Line 9">
              <a:extLst>
                <a:ext uri="{FF2B5EF4-FFF2-40B4-BE49-F238E27FC236}"/>
              </a:extLst>
            </p:cNvPr>
            <p:cNvSpPr>
              <a:spLocks noChangeShapeType="1"/>
            </p:cNvSpPr>
            <p:nvPr/>
          </p:nvSpPr>
          <p:spPr bwMode="auto">
            <a:xfrm flipV="1">
              <a:off x="2690" y="2295"/>
              <a:ext cx="1844" cy="96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77" name="Arc 10">
              <a:extLst>
                <a:ext uri="{FF2B5EF4-FFF2-40B4-BE49-F238E27FC236}"/>
              </a:extLst>
            </p:cNvPr>
            <p:cNvSpPr>
              <a:spLocks/>
            </p:cNvSpPr>
            <p:nvPr/>
          </p:nvSpPr>
          <p:spPr bwMode="auto">
            <a:xfrm>
              <a:off x="3700" y="1885"/>
              <a:ext cx="106" cy="99"/>
            </a:xfrm>
            <a:custGeom>
              <a:avLst/>
              <a:gdLst>
                <a:gd name="T0" fmla="*/ 0 w 20697"/>
                <a:gd name="T1" fmla="*/ 0 h 21600"/>
                <a:gd name="T2" fmla="*/ 0 w 20697"/>
                <a:gd name="T3" fmla="*/ 0 h 21600"/>
                <a:gd name="T4" fmla="*/ 0 w 20697"/>
                <a:gd name="T5" fmla="*/ 0 h 21600"/>
                <a:gd name="T6" fmla="*/ 0 60000 65536"/>
                <a:gd name="T7" fmla="*/ 0 60000 65536"/>
                <a:gd name="T8" fmla="*/ 0 60000 65536"/>
                <a:gd name="T9" fmla="*/ 0 w 20697"/>
                <a:gd name="T10" fmla="*/ 0 h 21600"/>
                <a:gd name="T11" fmla="*/ 20697 w 20697"/>
                <a:gd name="T12" fmla="*/ 21600 h 21600"/>
              </a:gdLst>
              <a:ahLst/>
              <a:cxnLst>
                <a:cxn ang="T6">
                  <a:pos x="T0" y="T1"/>
                </a:cxn>
                <a:cxn ang="T7">
                  <a:pos x="T2" y="T3"/>
                </a:cxn>
                <a:cxn ang="T8">
                  <a:pos x="T4" y="T5"/>
                </a:cxn>
              </a:cxnLst>
              <a:rect l="T9" t="T10" r="T11" b="T12"/>
              <a:pathLst>
                <a:path w="20697" h="21600" fill="none" extrusionOk="0">
                  <a:moveTo>
                    <a:pt x="20697" y="21517"/>
                  </a:moveTo>
                  <a:cubicBezTo>
                    <a:pt x="20071" y="21572"/>
                    <a:pt x="19443" y="21599"/>
                    <a:pt x="18815" y="21600"/>
                  </a:cubicBezTo>
                  <a:cubicBezTo>
                    <a:pt x="11019" y="21600"/>
                    <a:pt x="3828" y="17399"/>
                    <a:pt x="-1" y="10608"/>
                  </a:cubicBezTo>
                </a:path>
                <a:path w="20697" h="21600" stroke="0" extrusionOk="0">
                  <a:moveTo>
                    <a:pt x="20697" y="21517"/>
                  </a:moveTo>
                  <a:cubicBezTo>
                    <a:pt x="20071" y="21572"/>
                    <a:pt x="19443" y="21599"/>
                    <a:pt x="18815" y="21600"/>
                  </a:cubicBezTo>
                  <a:cubicBezTo>
                    <a:pt x="11019" y="21600"/>
                    <a:pt x="3828" y="17399"/>
                    <a:pt x="-1" y="10608"/>
                  </a:cubicBezTo>
                  <a:lnTo>
                    <a:pt x="18815" y="0"/>
                  </a:lnTo>
                  <a:close/>
                </a:path>
              </a:pathLst>
            </a:custGeom>
            <a:solidFill>
              <a:srgbClr val="0000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78" name="Line 11">
              <a:extLst>
                <a:ext uri="{FF2B5EF4-FFF2-40B4-BE49-F238E27FC236}"/>
              </a:extLst>
            </p:cNvPr>
            <p:cNvSpPr>
              <a:spLocks noChangeShapeType="1"/>
            </p:cNvSpPr>
            <p:nvPr/>
          </p:nvSpPr>
          <p:spPr bwMode="auto">
            <a:xfrm flipV="1">
              <a:off x="2690" y="1958"/>
              <a:ext cx="1040" cy="1302"/>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79" name="Freeform 12">
              <a:extLst>
                <a:ext uri="{FF2B5EF4-FFF2-40B4-BE49-F238E27FC236}"/>
              </a:extLst>
            </p:cNvPr>
            <p:cNvSpPr>
              <a:spLocks/>
            </p:cNvSpPr>
            <p:nvPr/>
          </p:nvSpPr>
          <p:spPr bwMode="auto">
            <a:xfrm>
              <a:off x="3173" y="1889"/>
              <a:ext cx="620" cy="1612"/>
            </a:xfrm>
            <a:custGeom>
              <a:avLst/>
              <a:gdLst>
                <a:gd name="T0" fmla="*/ 620 w 621"/>
                <a:gd name="T1" fmla="*/ 0 h 1612"/>
                <a:gd name="T2" fmla="*/ 620 w 621"/>
                <a:gd name="T3" fmla="*/ 1239 h 1612"/>
                <a:gd name="T4" fmla="*/ 0 w 621"/>
                <a:gd name="T5" fmla="*/ 1611 h 1612"/>
                <a:gd name="T6" fmla="*/ 0 60000 65536"/>
                <a:gd name="T7" fmla="*/ 0 60000 65536"/>
                <a:gd name="T8" fmla="*/ 0 60000 65536"/>
                <a:gd name="T9" fmla="*/ 0 w 621"/>
                <a:gd name="T10" fmla="*/ 0 h 1612"/>
                <a:gd name="T11" fmla="*/ 621 w 621"/>
                <a:gd name="T12" fmla="*/ 1612 h 1612"/>
              </a:gdLst>
              <a:ahLst/>
              <a:cxnLst>
                <a:cxn ang="T6">
                  <a:pos x="T0" y="T1"/>
                </a:cxn>
                <a:cxn ang="T7">
                  <a:pos x="T2" y="T3"/>
                </a:cxn>
                <a:cxn ang="T8">
                  <a:pos x="T4" y="T5"/>
                </a:cxn>
              </a:cxnLst>
              <a:rect l="T9" t="T10" r="T11" b="T12"/>
              <a:pathLst>
                <a:path w="621" h="1612">
                  <a:moveTo>
                    <a:pt x="620" y="0"/>
                  </a:moveTo>
                  <a:lnTo>
                    <a:pt x="620" y="1239"/>
                  </a:lnTo>
                  <a:lnTo>
                    <a:pt x="0" y="161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80" name="Line 13">
              <a:extLst>
                <a:ext uri="{FF2B5EF4-FFF2-40B4-BE49-F238E27FC236}"/>
              </a:extLst>
            </p:cNvPr>
            <p:cNvSpPr>
              <a:spLocks noChangeShapeType="1"/>
            </p:cNvSpPr>
            <p:nvPr/>
          </p:nvSpPr>
          <p:spPr bwMode="auto">
            <a:xfrm flipH="1" flipV="1">
              <a:off x="3310" y="2947"/>
              <a:ext cx="482" cy="186"/>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81" name="Line 14">
              <a:extLst>
                <a:ext uri="{FF2B5EF4-FFF2-40B4-BE49-F238E27FC236}"/>
              </a:extLst>
            </p:cNvPr>
            <p:cNvSpPr>
              <a:spLocks noChangeShapeType="1"/>
            </p:cNvSpPr>
            <p:nvPr/>
          </p:nvSpPr>
          <p:spPr bwMode="auto">
            <a:xfrm>
              <a:off x="3177" y="2265"/>
              <a:ext cx="0" cy="123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82" name="Line 15">
              <a:extLst>
                <a:ext uri="{FF2B5EF4-FFF2-40B4-BE49-F238E27FC236}"/>
              </a:extLst>
            </p:cNvPr>
            <p:cNvSpPr>
              <a:spLocks noChangeShapeType="1"/>
            </p:cNvSpPr>
            <p:nvPr/>
          </p:nvSpPr>
          <p:spPr bwMode="auto">
            <a:xfrm>
              <a:off x="3314" y="1707"/>
              <a:ext cx="0" cy="123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83" name="Line 16">
              <a:extLst>
                <a:ext uri="{FF2B5EF4-FFF2-40B4-BE49-F238E27FC236}"/>
              </a:extLst>
            </p:cNvPr>
            <p:cNvSpPr>
              <a:spLocks noChangeShapeType="1"/>
            </p:cNvSpPr>
            <p:nvPr/>
          </p:nvSpPr>
          <p:spPr bwMode="auto">
            <a:xfrm>
              <a:off x="3314" y="1711"/>
              <a:ext cx="474" cy="178"/>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84" name="Line 17">
              <a:extLst>
                <a:ext uri="{FF2B5EF4-FFF2-40B4-BE49-F238E27FC236}"/>
              </a:extLst>
            </p:cNvPr>
            <p:cNvSpPr>
              <a:spLocks noChangeShapeType="1"/>
            </p:cNvSpPr>
            <p:nvPr/>
          </p:nvSpPr>
          <p:spPr bwMode="auto">
            <a:xfrm>
              <a:off x="2694" y="2083"/>
              <a:ext cx="474" cy="178"/>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85" name="Line 18">
              <a:extLst>
                <a:ext uri="{FF2B5EF4-FFF2-40B4-BE49-F238E27FC236}"/>
              </a:extLst>
            </p:cNvPr>
            <p:cNvSpPr>
              <a:spLocks noChangeShapeType="1"/>
            </p:cNvSpPr>
            <p:nvPr/>
          </p:nvSpPr>
          <p:spPr bwMode="auto">
            <a:xfrm flipV="1">
              <a:off x="2694" y="1703"/>
              <a:ext cx="620" cy="38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86" name="Arc 19" descr="50%">
              <a:extLst>
                <a:ext uri="{FF2B5EF4-FFF2-40B4-BE49-F238E27FC236}"/>
              </a:extLst>
            </p:cNvPr>
            <p:cNvSpPr>
              <a:spLocks/>
            </p:cNvSpPr>
            <p:nvPr/>
          </p:nvSpPr>
          <p:spPr bwMode="auto">
            <a:xfrm>
              <a:off x="3687" y="3095"/>
              <a:ext cx="110" cy="79"/>
            </a:xfrm>
            <a:custGeom>
              <a:avLst/>
              <a:gdLst>
                <a:gd name="T0" fmla="*/ 0 w 21600"/>
                <a:gd name="T1" fmla="*/ 0 h 17109"/>
                <a:gd name="T2" fmla="*/ 0 w 21600"/>
                <a:gd name="T3" fmla="*/ 0 h 17109"/>
                <a:gd name="T4" fmla="*/ 0 w 21600"/>
                <a:gd name="T5" fmla="*/ 0 h 17109"/>
                <a:gd name="T6" fmla="*/ 0 60000 65536"/>
                <a:gd name="T7" fmla="*/ 0 60000 65536"/>
                <a:gd name="T8" fmla="*/ 0 60000 65536"/>
                <a:gd name="T9" fmla="*/ 0 w 21600"/>
                <a:gd name="T10" fmla="*/ 0 h 17109"/>
                <a:gd name="T11" fmla="*/ 21600 w 21600"/>
                <a:gd name="T12" fmla="*/ 17109 h 17109"/>
              </a:gdLst>
              <a:ahLst/>
              <a:cxnLst>
                <a:cxn ang="T6">
                  <a:pos x="T0" y="T1"/>
                </a:cxn>
                <a:cxn ang="T7">
                  <a:pos x="T2" y="T3"/>
                </a:cxn>
                <a:cxn ang="T8">
                  <a:pos x="T4" y="T5"/>
                </a:cxn>
              </a:cxnLst>
              <a:rect l="T9" t="T10" r="T11" b="T12"/>
              <a:pathLst>
                <a:path w="21600" h="17109" fill="none" extrusionOk="0">
                  <a:moveTo>
                    <a:pt x="2926" y="17109"/>
                  </a:moveTo>
                  <a:cubicBezTo>
                    <a:pt x="1009" y="13812"/>
                    <a:pt x="0" y="10067"/>
                    <a:pt x="0" y="6254"/>
                  </a:cubicBezTo>
                  <a:cubicBezTo>
                    <a:pt x="-1" y="4135"/>
                    <a:pt x="311" y="2027"/>
                    <a:pt x="925" y="-1"/>
                  </a:cubicBezTo>
                </a:path>
                <a:path w="21600" h="17109" stroke="0" extrusionOk="0">
                  <a:moveTo>
                    <a:pt x="2926" y="17109"/>
                  </a:moveTo>
                  <a:cubicBezTo>
                    <a:pt x="1009" y="13812"/>
                    <a:pt x="0" y="10067"/>
                    <a:pt x="0" y="6254"/>
                  </a:cubicBezTo>
                  <a:cubicBezTo>
                    <a:pt x="-1" y="4135"/>
                    <a:pt x="311" y="2027"/>
                    <a:pt x="925" y="-1"/>
                  </a:cubicBezTo>
                  <a:lnTo>
                    <a:pt x="21600" y="6254"/>
                  </a:lnTo>
                  <a:close/>
                </a:path>
              </a:pathLst>
            </a:custGeom>
            <a:pattFill prst="pct50">
              <a:fgClr>
                <a:srgbClr val="000000"/>
              </a:fgClr>
              <a:bgClr>
                <a:srgbClr val="FFFFFF"/>
              </a:bgClr>
            </a:patt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87" name="Line 20">
              <a:extLst>
                <a:ext uri="{FF2B5EF4-FFF2-40B4-BE49-F238E27FC236}"/>
              </a:extLst>
            </p:cNvPr>
            <p:cNvSpPr>
              <a:spLocks noChangeShapeType="1"/>
            </p:cNvSpPr>
            <p:nvPr/>
          </p:nvSpPr>
          <p:spPr bwMode="auto">
            <a:xfrm flipV="1">
              <a:off x="2690" y="3144"/>
              <a:ext cx="994" cy="109"/>
            </a:xfrm>
            <a:prstGeom prst="line">
              <a:avLst/>
            </a:prstGeom>
            <a:noFill/>
            <a:ln w="25400">
              <a:pattFill prst="pct50">
                <a:fgClr>
                  <a:srgbClr val="000000"/>
                </a:fgClr>
                <a:bgClr>
                  <a:srgbClr val="FFFFFF"/>
                </a:bgClr>
              </a:patt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88" name="Arc 21" descr="50%">
              <a:extLst>
                <a:ext uri="{FF2B5EF4-FFF2-40B4-BE49-F238E27FC236}"/>
              </a:extLst>
            </p:cNvPr>
            <p:cNvSpPr>
              <a:spLocks/>
            </p:cNvSpPr>
            <p:nvPr/>
          </p:nvSpPr>
          <p:spPr bwMode="auto">
            <a:xfrm>
              <a:off x="3094" y="2257"/>
              <a:ext cx="83" cy="99"/>
            </a:xfrm>
            <a:custGeom>
              <a:avLst/>
              <a:gdLst>
                <a:gd name="T0" fmla="*/ 0 w 16190"/>
                <a:gd name="T1" fmla="*/ 0 h 21599"/>
                <a:gd name="T2" fmla="*/ 0 w 16190"/>
                <a:gd name="T3" fmla="*/ 0 h 21599"/>
                <a:gd name="T4" fmla="*/ 0 w 16190"/>
                <a:gd name="T5" fmla="*/ 0 h 21599"/>
                <a:gd name="T6" fmla="*/ 0 60000 65536"/>
                <a:gd name="T7" fmla="*/ 0 60000 65536"/>
                <a:gd name="T8" fmla="*/ 0 60000 65536"/>
                <a:gd name="T9" fmla="*/ 0 w 16190"/>
                <a:gd name="T10" fmla="*/ 0 h 21599"/>
                <a:gd name="T11" fmla="*/ 16190 w 16190"/>
                <a:gd name="T12" fmla="*/ 21599 h 21599"/>
              </a:gdLst>
              <a:ahLst/>
              <a:cxnLst>
                <a:cxn ang="T6">
                  <a:pos x="T0" y="T1"/>
                </a:cxn>
                <a:cxn ang="T7">
                  <a:pos x="T2" y="T3"/>
                </a:cxn>
                <a:cxn ang="T8">
                  <a:pos x="T4" y="T5"/>
                </a:cxn>
              </a:cxnLst>
              <a:rect l="T9" t="T10" r="T11" b="T12"/>
              <a:pathLst>
                <a:path w="16190" h="21599" fill="none" extrusionOk="0">
                  <a:moveTo>
                    <a:pt x="15993" y="21599"/>
                  </a:moveTo>
                  <a:cubicBezTo>
                    <a:pt x="9868" y="21543"/>
                    <a:pt x="4054" y="18889"/>
                    <a:pt x="-1" y="14297"/>
                  </a:cubicBezTo>
                </a:path>
                <a:path w="16190" h="21599" stroke="0" extrusionOk="0">
                  <a:moveTo>
                    <a:pt x="15993" y="21599"/>
                  </a:moveTo>
                  <a:cubicBezTo>
                    <a:pt x="9868" y="21543"/>
                    <a:pt x="4054" y="18889"/>
                    <a:pt x="-1" y="14297"/>
                  </a:cubicBezTo>
                  <a:lnTo>
                    <a:pt x="16190" y="0"/>
                  </a:lnTo>
                  <a:close/>
                </a:path>
              </a:pathLst>
            </a:custGeom>
            <a:pattFill prst="pct50">
              <a:fgClr>
                <a:srgbClr val="000000"/>
              </a:fgClr>
              <a:bgClr>
                <a:srgbClr val="FFFFFF"/>
              </a:bgClr>
            </a:patt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89" name="Line 22">
              <a:extLst>
                <a:ext uri="{FF2B5EF4-FFF2-40B4-BE49-F238E27FC236}"/>
              </a:extLst>
            </p:cNvPr>
            <p:cNvSpPr>
              <a:spLocks noChangeShapeType="1"/>
            </p:cNvSpPr>
            <p:nvPr/>
          </p:nvSpPr>
          <p:spPr bwMode="auto">
            <a:xfrm flipV="1">
              <a:off x="2698" y="2336"/>
              <a:ext cx="427" cy="915"/>
            </a:xfrm>
            <a:prstGeom prst="line">
              <a:avLst/>
            </a:prstGeom>
            <a:noFill/>
            <a:ln w="25400">
              <a:pattFill prst="pct50">
                <a:fgClr>
                  <a:srgbClr val="000000"/>
                </a:fgClr>
                <a:bgClr>
                  <a:srgbClr val="FFFFFF"/>
                </a:bgClr>
              </a:patt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90" name="Arc 23" descr="50%">
              <a:extLst>
                <a:ext uri="{FF2B5EF4-FFF2-40B4-BE49-F238E27FC236}"/>
              </a:extLst>
            </p:cNvPr>
            <p:cNvSpPr>
              <a:spLocks/>
            </p:cNvSpPr>
            <p:nvPr/>
          </p:nvSpPr>
          <p:spPr bwMode="auto">
            <a:xfrm>
              <a:off x="3236" y="1699"/>
              <a:ext cx="85" cy="99"/>
            </a:xfrm>
            <a:custGeom>
              <a:avLst/>
              <a:gdLst>
                <a:gd name="T0" fmla="*/ 0 w 16490"/>
                <a:gd name="T1" fmla="*/ 0 h 21600"/>
                <a:gd name="T2" fmla="*/ 0 w 16490"/>
                <a:gd name="T3" fmla="*/ 0 h 21600"/>
                <a:gd name="T4" fmla="*/ 0 w 16490"/>
                <a:gd name="T5" fmla="*/ 0 h 21600"/>
                <a:gd name="T6" fmla="*/ 0 60000 65536"/>
                <a:gd name="T7" fmla="*/ 0 60000 65536"/>
                <a:gd name="T8" fmla="*/ 0 60000 65536"/>
                <a:gd name="T9" fmla="*/ 0 w 16490"/>
                <a:gd name="T10" fmla="*/ 0 h 21600"/>
                <a:gd name="T11" fmla="*/ 16490 w 16490"/>
                <a:gd name="T12" fmla="*/ 21600 h 21600"/>
              </a:gdLst>
              <a:ahLst/>
              <a:cxnLst>
                <a:cxn ang="T6">
                  <a:pos x="T0" y="T1"/>
                </a:cxn>
                <a:cxn ang="T7">
                  <a:pos x="T2" y="T3"/>
                </a:cxn>
                <a:cxn ang="T8">
                  <a:pos x="T4" y="T5"/>
                </a:cxn>
              </a:cxnLst>
              <a:rect l="T9" t="T10" r="T11" b="T12"/>
              <a:pathLst>
                <a:path w="16490" h="21600" fill="none" extrusionOk="0">
                  <a:moveTo>
                    <a:pt x="16490" y="21556"/>
                  </a:moveTo>
                  <a:cubicBezTo>
                    <a:pt x="16032" y="21585"/>
                    <a:pt x="15575" y="21599"/>
                    <a:pt x="15117" y="21600"/>
                  </a:cubicBezTo>
                  <a:cubicBezTo>
                    <a:pt x="9464" y="21600"/>
                    <a:pt x="4037" y="19384"/>
                    <a:pt x="-1" y="15428"/>
                  </a:cubicBezTo>
                </a:path>
                <a:path w="16490" h="21600" stroke="0" extrusionOk="0">
                  <a:moveTo>
                    <a:pt x="16490" y="21556"/>
                  </a:moveTo>
                  <a:cubicBezTo>
                    <a:pt x="16032" y="21585"/>
                    <a:pt x="15575" y="21599"/>
                    <a:pt x="15117" y="21600"/>
                  </a:cubicBezTo>
                  <a:cubicBezTo>
                    <a:pt x="9464" y="21600"/>
                    <a:pt x="4037" y="19384"/>
                    <a:pt x="-1" y="15428"/>
                  </a:cubicBezTo>
                  <a:lnTo>
                    <a:pt x="15117" y="0"/>
                  </a:lnTo>
                  <a:close/>
                </a:path>
              </a:pathLst>
            </a:custGeom>
            <a:pattFill prst="pct50">
              <a:fgClr>
                <a:srgbClr val="000000"/>
              </a:fgClr>
              <a:bgClr>
                <a:srgbClr val="FFFFFF"/>
              </a:bgClr>
            </a:patt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91" name="Line 24">
              <a:extLst>
                <a:ext uri="{FF2B5EF4-FFF2-40B4-BE49-F238E27FC236}"/>
              </a:extLst>
            </p:cNvPr>
            <p:cNvSpPr>
              <a:spLocks noChangeShapeType="1"/>
            </p:cNvSpPr>
            <p:nvPr/>
          </p:nvSpPr>
          <p:spPr bwMode="auto">
            <a:xfrm flipV="1">
              <a:off x="2698" y="1779"/>
              <a:ext cx="572" cy="1473"/>
            </a:xfrm>
            <a:prstGeom prst="line">
              <a:avLst/>
            </a:prstGeom>
            <a:noFill/>
            <a:ln w="25400">
              <a:pattFill prst="pct50">
                <a:fgClr>
                  <a:srgbClr val="000000"/>
                </a:fgClr>
                <a:bgClr>
                  <a:srgbClr val="FFFFFF"/>
                </a:bgClr>
              </a:patt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92" name="Rectangle 25">
              <a:extLst>
                <a:ext uri="{FF2B5EF4-FFF2-40B4-BE49-F238E27FC236}"/>
              </a:extLst>
            </p:cNvPr>
            <p:cNvSpPr>
              <a:spLocks noChangeArrowheads="1"/>
            </p:cNvSpPr>
            <p:nvPr/>
          </p:nvSpPr>
          <p:spPr bwMode="auto">
            <a:xfrm>
              <a:off x="2610" y="1383"/>
              <a:ext cx="256"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Z</a:t>
              </a:r>
            </a:p>
          </p:txBody>
        </p:sp>
        <p:sp>
          <p:nvSpPr>
            <p:cNvPr id="43093" name="Line 26">
              <a:extLst>
                <a:ext uri="{FF2B5EF4-FFF2-40B4-BE49-F238E27FC236}"/>
              </a:extLst>
            </p:cNvPr>
            <p:cNvSpPr>
              <a:spLocks noChangeShapeType="1"/>
            </p:cNvSpPr>
            <p:nvPr/>
          </p:nvSpPr>
          <p:spPr bwMode="auto">
            <a:xfrm flipV="1">
              <a:off x="3940" y="1070"/>
              <a:ext cx="1101" cy="1379"/>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94" name="Rectangle 27">
              <a:extLst>
                <a:ext uri="{FF2B5EF4-FFF2-40B4-BE49-F238E27FC236}"/>
              </a:extLst>
            </p:cNvPr>
            <p:cNvSpPr>
              <a:spLocks noChangeArrowheads="1"/>
            </p:cNvSpPr>
            <p:nvPr/>
          </p:nvSpPr>
          <p:spPr bwMode="auto">
            <a:xfrm>
              <a:off x="4101" y="1752"/>
              <a:ext cx="302"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P</a:t>
              </a:r>
              <a:r>
                <a:rPr lang="en-US" altLang="en-US" sz="1477" b="1" baseline="-25000">
                  <a:solidFill>
                    <a:srgbClr val="000000"/>
                  </a:solidFill>
                  <a:latin typeface="Times New Roman" panose="02020603050405020304" pitchFamily="18" charset="0"/>
                  <a:cs typeface="Times New Roman" panose="02020603050405020304" pitchFamily="18" charset="0"/>
                </a:rPr>
                <a:t>1</a:t>
              </a:r>
            </a:p>
          </p:txBody>
        </p:sp>
        <p:sp>
          <p:nvSpPr>
            <p:cNvPr id="43095" name="Rectangle 28">
              <a:extLst>
                <a:ext uri="{FF2B5EF4-FFF2-40B4-BE49-F238E27FC236}"/>
              </a:extLst>
            </p:cNvPr>
            <p:cNvSpPr>
              <a:spLocks noChangeArrowheads="1"/>
            </p:cNvSpPr>
            <p:nvPr/>
          </p:nvSpPr>
          <p:spPr bwMode="auto">
            <a:xfrm>
              <a:off x="4744" y="941"/>
              <a:ext cx="300"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P</a:t>
              </a:r>
              <a:r>
                <a:rPr lang="en-US" altLang="en-US" sz="1477" b="1" baseline="-25000">
                  <a:solidFill>
                    <a:srgbClr val="000000"/>
                  </a:solidFill>
                  <a:latin typeface="Times New Roman" panose="02020603050405020304" pitchFamily="18" charset="0"/>
                  <a:cs typeface="Times New Roman" panose="02020603050405020304" pitchFamily="18" charset="0"/>
                </a:rPr>
                <a:t>2</a:t>
              </a:r>
            </a:p>
          </p:txBody>
        </p:sp>
        <p:sp>
          <p:nvSpPr>
            <p:cNvPr id="43096" name="Rectangle 29">
              <a:extLst>
                <a:ext uri="{FF2B5EF4-FFF2-40B4-BE49-F238E27FC236}"/>
              </a:extLst>
            </p:cNvPr>
            <p:cNvSpPr>
              <a:spLocks noChangeArrowheads="1"/>
            </p:cNvSpPr>
            <p:nvPr/>
          </p:nvSpPr>
          <p:spPr bwMode="auto">
            <a:xfrm>
              <a:off x="4592" y="2181"/>
              <a:ext cx="265"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Y</a:t>
              </a:r>
            </a:p>
          </p:txBody>
        </p:sp>
        <p:sp>
          <p:nvSpPr>
            <p:cNvPr id="43097" name="Rectangle 30">
              <a:extLst>
                <a:ext uri="{FF2B5EF4-FFF2-40B4-BE49-F238E27FC236}"/>
              </a:extLst>
            </p:cNvPr>
            <p:cNvSpPr>
              <a:spLocks noChangeArrowheads="1"/>
            </p:cNvSpPr>
            <p:nvPr/>
          </p:nvSpPr>
          <p:spPr bwMode="auto">
            <a:xfrm>
              <a:off x="4661" y="4102"/>
              <a:ext cx="265"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X</a:t>
              </a:r>
            </a:p>
          </p:txBody>
        </p:sp>
        <p:sp>
          <p:nvSpPr>
            <p:cNvPr id="43098" name="Rectangle 31">
              <a:extLst>
                <a:ext uri="{FF2B5EF4-FFF2-40B4-BE49-F238E27FC236}"/>
              </a:extLst>
            </p:cNvPr>
            <p:cNvSpPr>
              <a:spLocks noChangeArrowheads="1"/>
            </p:cNvSpPr>
            <p:nvPr/>
          </p:nvSpPr>
          <p:spPr bwMode="auto">
            <a:xfrm>
              <a:off x="3357" y="3159"/>
              <a:ext cx="238"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b</a:t>
              </a:r>
            </a:p>
          </p:txBody>
        </p:sp>
        <p:sp>
          <p:nvSpPr>
            <p:cNvPr id="43099" name="Rectangle 32">
              <a:extLst>
                <a:ext uri="{FF2B5EF4-FFF2-40B4-BE49-F238E27FC236}"/>
              </a:extLst>
            </p:cNvPr>
            <p:cNvSpPr>
              <a:spLocks noChangeArrowheads="1"/>
            </p:cNvSpPr>
            <p:nvPr/>
          </p:nvSpPr>
          <p:spPr bwMode="auto">
            <a:xfrm>
              <a:off x="3022" y="2422"/>
              <a:ext cx="227"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a</a:t>
              </a:r>
            </a:p>
          </p:txBody>
        </p:sp>
        <p:sp>
          <p:nvSpPr>
            <p:cNvPr id="43100" name="Rectangle 33">
              <a:extLst>
                <a:ext uri="{FF2B5EF4-FFF2-40B4-BE49-F238E27FC236}"/>
              </a:extLst>
            </p:cNvPr>
            <p:cNvSpPr>
              <a:spLocks noChangeArrowheads="1"/>
            </p:cNvSpPr>
            <p:nvPr/>
          </p:nvSpPr>
          <p:spPr bwMode="auto">
            <a:xfrm>
              <a:off x="3133" y="1960"/>
              <a:ext cx="219"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c</a:t>
              </a:r>
            </a:p>
          </p:txBody>
        </p:sp>
        <p:sp>
          <p:nvSpPr>
            <p:cNvPr id="43101" name="Rectangle 34">
              <a:extLst>
                <a:ext uri="{FF2B5EF4-FFF2-40B4-BE49-F238E27FC236}"/>
              </a:extLst>
            </p:cNvPr>
            <p:cNvSpPr>
              <a:spLocks noChangeArrowheads="1"/>
            </p:cNvSpPr>
            <p:nvPr/>
          </p:nvSpPr>
          <p:spPr bwMode="auto">
            <a:xfrm>
              <a:off x="2962" y="3544"/>
              <a:ext cx="29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u</a:t>
              </a:r>
              <a:r>
                <a:rPr lang="en-US" altLang="en-US" sz="1477" b="1" baseline="-25000">
                  <a:solidFill>
                    <a:srgbClr val="000000"/>
                  </a:solidFill>
                  <a:latin typeface="Times New Roman" panose="02020603050405020304" pitchFamily="18" charset="0"/>
                  <a:cs typeface="Times New Roman" panose="02020603050405020304" pitchFamily="18" charset="0"/>
                </a:rPr>
                <a:t>1</a:t>
              </a:r>
            </a:p>
          </p:txBody>
        </p:sp>
        <p:sp>
          <p:nvSpPr>
            <p:cNvPr id="43102" name="Rectangle 35">
              <a:extLst>
                <a:ext uri="{FF2B5EF4-FFF2-40B4-BE49-F238E27FC236}"/>
              </a:extLst>
            </p:cNvPr>
            <p:cNvSpPr>
              <a:spLocks noChangeArrowheads="1"/>
            </p:cNvSpPr>
            <p:nvPr/>
          </p:nvSpPr>
          <p:spPr bwMode="auto">
            <a:xfrm>
              <a:off x="3286" y="2690"/>
              <a:ext cx="291"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u</a:t>
              </a:r>
              <a:r>
                <a:rPr lang="en-US" altLang="en-US" sz="1477" b="1" baseline="-25000">
                  <a:solidFill>
                    <a:srgbClr val="000000"/>
                  </a:solidFill>
                  <a:latin typeface="Times New Roman" panose="02020603050405020304" pitchFamily="18" charset="0"/>
                  <a:cs typeface="Times New Roman" panose="02020603050405020304" pitchFamily="18" charset="0"/>
                </a:rPr>
                <a:t>2</a:t>
              </a:r>
            </a:p>
          </p:txBody>
        </p:sp>
        <p:sp>
          <p:nvSpPr>
            <p:cNvPr id="43103" name="Rectangle 36">
              <a:extLst>
                <a:ext uri="{FF2B5EF4-FFF2-40B4-BE49-F238E27FC236}"/>
              </a:extLst>
            </p:cNvPr>
            <p:cNvSpPr>
              <a:spLocks noChangeArrowheads="1"/>
            </p:cNvSpPr>
            <p:nvPr/>
          </p:nvSpPr>
          <p:spPr bwMode="auto">
            <a:xfrm>
              <a:off x="2438" y="1995"/>
              <a:ext cx="29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u</a:t>
              </a:r>
              <a:r>
                <a:rPr lang="en-US" altLang="en-US" sz="1477" b="1" baseline="-25000">
                  <a:solidFill>
                    <a:srgbClr val="000000"/>
                  </a:solidFill>
                  <a:latin typeface="Times New Roman" panose="02020603050405020304" pitchFamily="18" charset="0"/>
                  <a:cs typeface="Times New Roman" panose="02020603050405020304" pitchFamily="18" charset="0"/>
                </a:rPr>
                <a:t>3</a:t>
              </a:r>
            </a:p>
          </p:txBody>
        </p:sp>
        <p:sp>
          <p:nvSpPr>
            <p:cNvPr id="43104" name="Arc 37">
              <a:extLst>
                <a:ext uri="{FF2B5EF4-FFF2-40B4-BE49-F238E27FC236}"/>
              </a:extLst>
            </p:cNvPr>
            <p:cNvSpPr>
              <a:spLocks/>
            </p:cNvSpPr>
            <p:nvPr/>
          </p:nvSpPr>
          <p:spPr bwMode="auto">
            <a:xfrm>
              <a:off x="2696" y="2728"/>
              <a:ext cx="229" cy="139"/>
            </a:xfrm>
            <a:custGeom>
              <a:avLst/>
              <a:gdLst>
                <a:gd name="T0" fmla="*/ 0 w 17729"/>
                <a:gd name="T1" fmla="*/ 0 h 21600"/>
                <a:gd name="T2" fmla="*/ 0 w 17729"/>
                <a:gd name="T3" fmla="*/ 0 h 21600"/>
                <a:gd name="T4" fmla="*/ 0 w 17729"/>
                <a:gd name="T5" fmla="*/ 0 h 21600"/>
                <a:gd name="T6" fmla="*/ 0 60000 65536"/>
                <a:gd name="T7" fmla="*/ 0 60000 65536"/>
                <a:gd name="T8" fmla="*/ 0 60000 65536"/>
                <a:gd name="T9" fmla="*/ 0 w 17729"/>
                <a:gd name="T10" fmla="*/ 0 h 21600"/>
                <a:gd name="T11" fmla="*/ 17729 w 17729"/>
                <a:gd name="T12" fmla="*/ 21600 h 21600"/>
              </a:gdLst>
              <a:ahLst/>
              <a:cxnLst>
                <a:cxn ang="T6">
                  <a:pos x="T0" y="T1"/>
                </a:cxn>
                <a:cxn ang="T7">
                  <a:pos x="T2" y="T3"/>
                </a:cxn>
                <a:cxn ang="T8">
                  <a:pos x="T4" y="T5"/>
                </a:cxn>
              </a:cxnLst>
              <a:rect l="T9" t="T10" r="T11" b="T12"/>
              <a:pathLst>
                <a:path w="17729" h="21600" fill="none" extrusionOk="0">
                  <a:moveTo>
                    <a:pt x="-1" y="0"/>
                  </a:moveTo>
                  <a:cubicBezTo>
                    <a:pt x="7069" y="0"/>
                    <a:pt x="13691" y="3459"/>
                    <a:pt x="17729" y="9261"/>
                  </a:cubicBezTo>
                </a:path>
                <a:path w="17729" h="21600" stroke="0" extrusionOk="0">
                  <a:moveTo>
                    <a:pt x="-1" y="0"/>
                  </a:moveTo>
                  <a:cubicBezTo>
                    <a:pt x="7069" y="0"/>
                    <a:pt x="13691" y="3459"/>
                    <a:pt x="17729" y="9261"/>
                  </a:cubicBezTo>
                  <a:lnTo>
                    <a:pt x="0" y="21600"/>
                  </a:lnTo>
                  <a:close/>
                </a:path>
              </a:pathLst>
            </a:custGeom>
            <a:noFill/>
            <a:ln w="12700" cap="rnd">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105" name="Rectangle 38">
              <a:extLst>
                <a:ext uri="{FF2B5EF4-FFF2-40B4-BE49-F238E27FC236}"/>
              </a:extLst>
            </p:cNvPr>
            <p:cNvSpPr>
              <a:spLocks noChangeArrowheads="1"/>
            </p:cNvSpPr>
            <p:nvPr/>
          </p:nvSpPr>
          <p:spPr bwMode="auto">
            <a:xfrm>
              <a:off x="2736" y="2542"/>
              <a:ext cx="238" cy="3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lnSpc>
                  <a:spcPct val="119000"/>
                </a:lnSpc>
                <a:spcBef>
                  <a:spcPct val="59000"/>
                </a:spcBef>
                <a:defRPr/>
              </a:pPr>
              <a:r>
                <a:rPr lang="en-US" altLang="en-US" sz="1477" b="1">
                  <a:solidFill>
                    <a:schemeClr val="tx1"/>
                  </a:solidFill>
                  <a:latin typeface="Times New Roman" panose="02020603050405020304" pitchFamily="18" charset="0"/>
                  <a:cs typeface="Times New Roman" panose="02020603050405020304" pitchFamily="18" charset="0"/>
                </a:rPr>
                <a:t>ß</a:t>
              </a:r>
            </a:p>
          </p:txBody>
        </p:sp>
        <p:sp>
          <p:nvSpPr>
            <p:cNvPr id="43106" name="Rectangle 39">
              <a:extLst>
                <a:ext uri="{FF2B5EF4-FFF2-40B4-BE49-F238E27FC236}"/>
              </a:extLst>
            </p:cNvPr>
            <p:cNvSpPr>
              <a:spLocks noChangeArrowheads="1"/>
            </p:cNvSpPr>
            <p:nvPr/>
          </p:nvSpPr>
          <p:spPr bwMode="auto">
            <a:xfrm>
              <a:off x="3791" y="1741"/>
              <a:ext cx="234" cy="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108" b="1">
                  <a:solidFill>
                    <a:schemeClr val="tx1"/>
                  </a:solidFill>
                  <a:latin typeface="Times New Roman" panose="02020603050405020304" pitchFamily="18" charset="0"/>
                  <a:cs typeface="Times New Roman" panose="02020603050405020304" pitchFamily="18" charset="0"/>
                </a:rPr>
                <a:t>U</a:t>
              </a:r>
            </a:p>
          </p:txBody>
        </p:sp>
        <p:sp>
          <p:nvSpPr>
            <p:cNvPr id="43107" name="Line 40">
              <a:extLst>
                <a:ext uri="{FF2B5EF4-FFF2-40B4-BE49-F238E27FC236}"/>
              </a:extLst>
            </p:cNvPr>
            <p:cNvSpPr>
              <a:spLocks noChangeShapeType="1"/>
            </p:cNvSpPr>
            <p:nvPr/>
          </p:nvSpPr>
          <p:spPr bwMode="auto">
            <a:xfrm flipV="1">
              <a:off x="3174" y="1915"/>
              <a:ext cx="620" cy="36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grpSp>
      <p:grpSp>
        <p:nvGrpSpPr>
          <p:cNvPr id="53254" name="Group 41"/>
          <p:cNvGrpSpPr>
            <a:grpSpLocks/>
          </p:cNvGrpSpPr>
          <p:nvPr/>
        </p:nvGrpSpPr>
        <p:grpSpPr bwMode="auto">
          <a:xfrm>
            <a:off x="3446463" y="2022475"/>
            <a:ext cx="2408237" cy="3363913"/>
            <a:chOff x="663" y="1247"/>
            <a:chExt cx="2006" cy="2802"/>
          </a:xfrm>
        </p:grpSpPr>
        <p:sp>
          <p:nvSpPr>
            <p:cNvPr id="43038" name="Arc 42">
              <a:extLst>
                <a:ext uri="{FF2B5EF4-FFF2-40B4-BE49-F238E27FC236}"/>
              </a:extLst>
            </p:cNvPr>
            <p:cNvSpPr>
              <a:spLocks/>
            </p:cNvSpPr>
            <p:nvPr/>
          </p:nvSpPr>
          <p:spPr bwMode="auto">
            <a:xfrm>
              <a:off x="884" y="1468"/>
              <a:ext cx="97" cy="116"/>
            </a:xfrm>
            <a:custGeom>
              <a:avLst/>
              <a:gdLst>
                <a:gd name="T0" fmla="*/ 0 w 17804"/>
                <a:gd name="T1" fmla="*/ 0 h 21600"/>
                <a:gd name="T2" fmla="*/ 0 w 17804"/>
                <a:gd name="T3" fmla="*/ 0 h 21600"/>
                <a:gd name="T4" fmla="*/ 0 w 17804"/>
                <a:gd name="T5" fmla="*/ 0 h 21600"/>
                <a:gd name="T6" fmla="*/ 0 60000 65536"/>
                <a:gd name="T7" fmla="*/ 0 60000 65536"/>
                <a:gd name="T8" fmla="*/ 0 60000 65536"/>
                <a:gd name="T9" fmla="*/ 0 w 17804"/>
                <a:gd name="T10" fmla="*/ 0 h 21600"/>
                <a:gd name="T11" fmla="*/ 17804 w 17804"/>
                <a:gd name="T12" fmla="*/ 21600 h 21600"/>
              </a:gdLst>
              <a:ahLst/>
              <a:cxnLst>
                <a:cxn ang="T6">
                  <a:pos x="T0" y="T1"/>
                </a:cxn>
                <a:cxn ang="T7">
                  <a:pos x="T2" y="T3"/>
                </a:cxn>
                <a:cxn ang="T8">
                  <a:pos x="T4" y="T5"/>
                </a:cxn>
              </a:cxnLst>
              <a:rect l="T9" t="T10" r="T11" b="T12"/>
              <a:pathLst>
                <a:path w="17804" h="21600" fill="none" extrusionOk="0">
                  <a:moveTo>
                    <a:pt x="17804" y="19715"/>
                  </a:moveTo>
                  <a:cubicBezTo>
                    <a:pt x="15028" y="20957"/>
                    <a:pt x="12021" y="21599"/>
                    <a:pt x="8980" y="21600"/>
                  </a:cubicBezTo>
                  <a:cubicBezTo>
                    <a:pt x="5880" y="21600"/>
                    <a:pt x="2818" y="20933"/>
                    <a:pt x="-1" y="19644"/>
                  </a:cubicBezTo>
                </a:path>
                <a:path w="17804" h="21600" stroke="0" extrusionOk="0">
                  <a:moveTo>
                    <a:pt x="17804" y="19715"/>
                  </a:moveTo>
                  <a:cubicBezTo>
                    <a:pt x="15028" y="20957"/>
                    <a:pt x="12021" y="21599"/>
                    <a:pt x="8980" y="21600"/>
                  </a:cubicBezTo>
                  <a:cubicBezTo>
                    <a:pt x="5880" y="21600"/>
                    <a:pt x="2818" y="20933"/>
                    <a:pt x="-1" y="19644"/>
                  </a:cubicBezTo>
                  <a:lnTo>
                    <a:pt x="8980" y="0"/>
                  </a:lnTo>
                  <a:close/>
                </a:path>
              </a:pathLst>
            </a:custGeom>
            <a:solidFill>
              <a:srgbClr val="000000"/>
            </a:solid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39" name="Line 43">
              <a:extLst>
                <a:ext uri="{FF2B5EF4-FFF2-40B4-BE49-F238E27FC236}"/>
              </a:extLst>
            </p:cNvPr>
            <p:cNvSpPr>
              <a:spLocks noChangeShapeType="1"/>
            </p:cNvSpPr>
            <p:nvPr/>
          </p:nvSpPr>
          <p:spPr bwMode="auto">
            <a:xfrm>
              <a:off x="927" y="1576"/>
              <a:ext cx="0" cy="1616"/>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40" name="Arc 44">
              <a:extLst>
                <a:ext uri="{FF2B5EF4-FFF2-40B4-BE49-F238E27FC236}"/>
              </a:extLst>
            </p:cNvPr>
            <p:cNvSpPr>
              <a:spLocks/>
            </p:cNvSpPr>
            <p:nvPr/>
          </p:nvSpPr>
          <p:spPr bwMode="auto">
            <a:xfrm>
              <a:off x="1969" y="3751"/>
              <a:ext cx="115" cy="94"/>
            </a:xfrm>
            <a:custGeom>
              <a:avLst/>
              <a:gdLst>
                <a:gd name="T0" fmla="*/ 0 w 21503"/>
                <a:gd name="T1" fmla="*/ 0 h 17257"/>
                <a:gd name="T2" fmla="*/ 0 w 21503"/>
                <a:gd name="T3" fmla="*/ 0 h 17257"/>
                <a:gd name="T4" fmla="*/ 0 w 21503"/>
                <a:gd name="T5" fmla="*/ 0 h 17257"/>
                <a:gd name="T6" fmla="*/ 0 60000 65536"/>
                <a:gd name="T7" fmla="*/ 0 60000 65536"/>
                <a:gd name="T8" fmla="*/ 0 60000 65536"/>
                <a:gd name="T9" fmla="*/ 0 w 21503"/>
                <a:gd name="T10" fmla="*/ 0 h 17257"/>
                <a:gd name="T11" fmla="*/ 21503 w 21503"/>
                <a:gd name="T12" fmla="*/ 17257 h 17257"/>
              </a:gdLst>
              <a:ahLst/>
              <a:cxnLst>
                <a:cxn ang="T6">
                  <a:pos x="T0" y="T1"/>
                </a:cxn>
                <a:cxn ang="T7">
                  <a:pos x="T2" y="T3"/>
                </a:cxn>
                <a:cxn ang="T8">
                  <a:pos x="T4" y="T5"/>
                </a:cxn>
              </a:cxnLst>
              <a:rect l="T9" t="T10" r="T11" b="T12"/>
              <a:pathLst>
                <a:path w="21503" h="17257" fill="none" extrusionOk="0">
                  <a:moveTo>
                    <a:pt x="-1" y="15217"/>
                  </a:moveTo>
                  <a:cubicBezTo>
                    <a:pt x="572" y="9173"/>
                    <a:pt x="3662" y="3650"/>
                    <a:pt x="8513" y="-1"/>
                  </a:cubicBezTo>
                </a:path>
                <a:path w="21503" h="17257" stroke="0" extrusionOk="0">
                  <a:moveTo>
                    <a:pt x="-1" y="15217"/>
                  </a:moveTo>
                  <a:cubicBezTo>
                    <a:pt x="572" y="9173"/>
                    <a:pt x="3662" y="3650"/>
                    <a:pt x="8513" y="-1"/>
                  </a:cubicBezTo>
                  <a:lnTo>
                    <a:pt x="21503" y="17257"/>
                  </a:lnTo>
                  <a:close/>
                </a:path>
              </a:pathLst>
            </a:custGeom>
            <a:solidFill>
              <a:srgbClr val="000000"/>
            </a:solid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41" name="Line 45">
              <a:extLst>
                <a:ext uri="{FF2B5EF4-FFF2-40B4-BE49-F238E27FC236}"/>
              </a:extLst>
            </p:cNvPr>
            <p:cNvSpPr>
              <a:spLocks noChangeShapeType="1"/>
            </p:cNvSpPr>
            <p:nvPr/>
          </p:nvSpPr>
          <p:spPr bwMode="auto">
            <a:xfrm>
              <a:off x="927" y="3200"/>
              <a:ext cx="1064" cy="600"/>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42" name="Arc 46">
              <a:extLst>
                <a:ext uri="{FF2B5EF4-FFF2-40B4-BE49-F238E27FC236}"/>
              </a:extLst>
            </p:cNvPr>
            <p:cNvSpPr>
              <a:spLocks/>
            </p:cNvSpPr>
            <p:nvPr/>
          </p:nvSpPr>
          <p:spPr bwMode="auto">
            <a:xfrm>
              <a:off x="2329" y="2333"/>
              <a:ext cx="116" cy="91"/>
            </a:xfrm>
            <a:custGeom>
              <a:avLst/>
              <a:gdLst>
                <a:gd name="T0" fmla="*/ 0 w 21520"/>
                <a:gd name="T1" fmla="*/ 0 h 17189"/>
                <a:gd name="T2" fmla="*/ 0 w 21520"/>
                <a:gd name="T3" fmla="*/ 0 h 17189"/>
                <a:gd name="T4" fmla="*/ 0 w 21520"/>
                <a:gd name="T5" fmla="*/ 0 h 17189"/>
                <a:gd name="T6" fmla="*/ 0 60000 65536"/>
                <a:gd name="T7" fmla="*/ 0 60000 65536"/>
                <a:gd name="T8" fmla="*/ 0 60000 65536"/>
                <a:gd name="T9" fmla="*/ 0 w 21520"/>
                <a:gd name="T10" fmla="*/ 0 h 17189"/>
                <a:gd name="T11" fmla="*/ 21520 w 21520"/>
                <a:gd name="T12" fmla="*/ 17189 h 17189"/>
              </a:gdLst>
              <a:ahLst/>
              <a:cxnLst>
                <a:cxn ang="T6">
                  <a:pos x="T0" y="T1"/>
                </a:cxn>
                <a:cxn ang="T7">
                  <a:pos x="T2" y="T3"/>
                </a:cxn>
                <a:cxn ang="T8">
                  <a:pos x="T4" y="T5"/>
                </a:cxn>
              </a:cxnLst>
              <a:rect l="T9" t="T10" r="T11" b="T12"/>
              <a:pathLst>
                <a:path w="21520" h="17189" fill="none" extrusionOk="0">
                  <a:moveTo>
                    <a:pt x="8440" y="17189"/>
                  </a:moveTo>
                  <a:cubicBezTo>
                    <a:pt x="3589" y="13498"/>
                    <a:pt x="523" y="7928"/>
                    <a:pt x="-1" y="1855"/>
                  </a:cubicBezTo>
                </a:path>
                <a:path w="21520" h="17189" stroke="0" extrusionOk="0">
                  <a:moveTo>
                    <a:pt x="8440" y="17189"/>
                  </a:moveTo>
                  <a:cubicBezTo>
                    <a:pt x="3589" y="13498"/>
                    <a:pt x="523" y="7928"/>
                    <a:pt x="-1" y="1855"/>
                  </a:cubicBezTo>
                  <a:lnTo>
                    <a:pt x="21520" y="0"/>
                  </a:lnTo>
                  <a:close/>
                </a:path>
              </a:pathLst>
            </a:custGeom>
            <a:solidFill>
              <a:srgbClr val="000000"/>
            </a:solid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43" name="Line 47">
              <a:extLst>
                <a:ext uri="{FF2B5EF4-FFF2-40B4-BE49-F238E27FC236}"/>
              </a:extLst>
            </p:cNvPr>
            <p:cNvSpPr>
              <a:spLocks noChangeShapeType="1"/>
            </p:cNvSpPr>
            <p:nvPr/>
          </p:nvSpPr>
          <p:spPr bwMode="auto">
            <a:xfrm flipV="1">
              <a:off x="927" y="2376"/>
              <a:ext cx="1424" cy="832"/>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44" name="Arc 48">
              <a:extLst>
                <a:ext uri="{FF2B5EF4-FFF2-40B4-BE49-F238E27FC236}"/>
              </a:extLst>
            </p:cNvPr>
            <p:cNvSpPr>
              <a:spLocks/>
            </p:cNvSpPr>
            <p:nvPr/>
          </p:nvSpPr>
          <p:spPr bwMode="auto">
            <a:xfrm>
              <a:off x="1984" y="1612"/>
              <a:ext cx="100" cy="112"/>
            </a:xfrm>
            <a:custGeom>
              <a:avLst/>
              <a:gdLst>
                <a:gd name="T0" fmla="*/ 0 w 18731"/>
                <a:gd name="T1" fmla="*/ 0 h 21090"/>
                <a:gd name="T2" fmla="*/ 0 w 18731"/>
                <a:gd name="T3" fmla="*/ 0 h 21090"/>
                <a:gd name="T4" fmla="*/ 0 w 18731"/>
                <a:gd name="T5" fmla="*/ 0 h 21090"/>
                <a:gd name="T6" fmla="*/ 0 60000 65536"/>
                <a:gd name="T7" fmla="*/ 0 60000 65536"/>
                <a:gd name="T8" fmla="*/ 0 60000 65536"/>
                <a:gd name="T9" fmla="*/ 0 w 18731"/>
                <a:gd name="T10" fmla="*/ 0 h 21090"/>
                <a:gd name="T11" fmla="*/ 18731 w 18731"/>
                <a:gd name="T12" fmla="*/ 21090 h 21090"/>
              </a:gdLst>
              <a:ahLst/>
              <a:cxnLst>
                <a:cxn ang="T6">
                  <a:pos x="T0" y="T1"/>
                </a:cxn>
                <a:cxn ang="T7">
                  <a:pos x="T2" y="T3"/>
                </a:cxn>
                <a:cxn ang="T8">
                  <a:pos x="T4" y="T5"/>
                </a:cxn>
              </a:cxnLst>
              <a:rect l="T9" t="T10" r="T11" b="T12"/>
              <a:pathLst>
                <a:path w="18731" h="21090" fill="none" extrusionOk="0">
                  <a:moveTo>
                    <a:pt x="14065" y="21090"/>
                  </a:moveTo>
                  <a:cubicBezTo>
                    <a:pt x="8132" y="19777"/>
                    <a:pt x="3025" y="16026"/>
                    <a:pt x="-1" y="10756"/>
                  </a:cubicBezTo>
                </a:path>
                <a:path w="18731" h="21090" stroke="0" extrusionOk="0">
                  <a:moveTo>
                    <a:pt x="14065" y="21090"/>
                  </a:moveTo>
                  <a:cubicBezTo>
                    <a:pt x="8132" y="19777"/>
                    <a:pt x="3025" y="16026"/>
                    <a:pt x="-1" y="10756"/>
                  </a:cubicBezTo>
                  <a:lnTo>
                    <a:pt x="18731" y="0"/>
                  </a:lnTo>
                  <a:close/>
                </a:path>
              </a:pathLst>
            </a:custGeom>
            <a:solidFill>
              <a:srgbClr val="000000"/>
            </a:solid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45" name="Line 49">
              <a:extLst>
                <a:ext uri="{FF2B5EF4-FFF2-40B4-BE49-F238E27FC236}"/>
              </a:extLst>
            </p:cNvPr>
            <p:cNvSpPr>
              <a:spLocks noChangeShapeType="1"/>
            </p:cNvSpPr>
            <p:nvPr/>
          </p:nvSpPr>
          <p:spPr bwMode="auto">
            <a:xfrm flipV="1">
              <a:off x="927" y="1697"/>
              <a:ext cx="1088" cy="1511"/>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46" name="Freeform 50">
              <a:extLst>
                <a:ext uri="{FF2B5EF4-FFF2-40B4-BE49-F238E27FC236}"/>
              </a:extLst>
            </p:cNvPr>
            <p:cNvSpPr>
              <a:spLocks/>
            </p:cNvSpPr>
            <p:nvPr/>
          </p:nvSpPr>
          <p:spPr bwMode="auto">
            <a:xfrm>
              <a:off x="1433" y="1616"/>
              <a:ext cx="648" cy="1874"/>
            </a:xfrm>
            <a:custGeom>
              <a:avLst/>
              <a:gdLst>
                <a:gd name="T0" fmla="*/ 648 w 649"/>
                <a:gd name="T1" fmla="*/ 0 h 1873"/>
                <a:gd name="T2" fmla="*/ 648 w 649"/>
                <a:gd name="T3" fmla="*/ 1440 h 1873"/>
                <a:gd name="T4" fmla="*/ 0 w 649"/>
                <a:gd name="T5" fmla="*/ 1872 h 1873"/>
                <a:gd name="T6" fmla="*/ 0 60000 65536"/>
                <a:gd name="T7" fmla="*/ 0 60000 65536"/>
                <a:gd name="T8" fmla="*/ 0 60000 65536"/>
                <a:gd name="T9" fmla="*/ 0 w 649"/>
                <a:gd name="T10" fmla="*/ 0 h 1873"/>
                <a:gd name="T11" fmla="*/ 649 w 649"/>
                <a:gd name="T12" fmla="*/ 1873 h 1873"/>
              </a:gdLst>
              <a:ahLst/>
              <a:cxnLst>
                <a:cxn ang="T6">
                  <a:pos x="T0" y="T1"/>
                </a:cxn>
                <a:cxn ang="T7">
                  <a:pos x="T2" y="T3"/>
                </a:cxn>
                <a:cxn ang="T8">
                  <a:pos x="T4" y="T5"/>
                </a:cxn>
              </a:cxnLst>
              <a:rect l="T9" t="T10" r="T11" b="T12"/>
              <a:pathLst>
                <a:path w="649" h="1873">
                  <a:moveTo>
                    <a:pt x="648" y="0"/>
                  </a:moveTo>
                  <a:lnTo>
                    <a:pt x="648" y="1440"/>
                  </a:lnTo>
                  <a:lnTo>
                    <a:pt x="0" y="1872"/>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47" name="Line 51">
              <a:extLst>
                <a:ext uri="{FF2B5EF4-FFF2-40B4-BE49-F238E27FC236}"/>
              </a:extLst>
            </p:cNvPr>
            <p:cNvSpPr>
              <a:spLocks noChangeShapeType="1"/>
            </p:cNvSpPr>
            <p:nvPr/>
          </p:nvSpPr>
          <p:spPr bwMode="auto">
            <a:xfrm flipH="1" flipV="1">
              <a:off x="1575" y="2844"/>
              <a:ext cx="505" cy="216"/>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48" name="Line 52">
              <a:extLst>
                <a:ext uri="{FF2B5EF4-FFF2-40B4-BE49-F238E27FC236}"/>
              </a:extLst>
            </p:cNvPr>
            <p:cNvSpPr>
              <a:spLocks noChangeShapeType="1"/>
            </p:cNvSpPr>
            <p:nvPr/>
          </p:nvSpPr>
          <p:spPr bwMode="auto">
            <a:xfrm>
              <a:off x="1437" y="2052"/>
              <a:ext cx="0" cy="14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49" name="Line 53">
              <a:extLst>
                <a:ext uri="{FF2B5EF4-FFF2-40B4-BE49-F238E27FC236}"/>
              </a:extLst>
            </p:cNvPr>
            <p:cNvSpPr>
              <a:spLocks noChangeShapeType="1"/>
            </p:cNvSpPr>
            <p:nvPr/>
          </p:nvSpPr>
          <p:spPr bwMode="auto">
            <a:xfrm>
              <a:off x="1579" y="1404"/>
              <a:ext cx="0" cy="1432"/>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50" name="Line 54">
              <a:extLst>
                <a:ext uri="{FF2B5EF4-FFF2-40B4-BE49-F238E27FC236}"/>
              </a:extLst>
            </p:cNvPr>
            <p:cNvSpPr>
              <a:spLocks noChangeShapeType="1"/>
            </p:cNvSpPr>
            <p:nvPr/>
          </p:nvSpPr>
          <p:spPr bwMode="auto">
            <a:xfrm>
              <a:off x="1579" y="1408"/>
              <a:ext cx="497" cy="208"/>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51" name="Line 55">
              <a:extLst>
                <a:ext uri="{FF2B5EF4-FFF2-40B4-BE49-F238E27FC236}"/>
              </a:extLst>
            </p:cNvPr>
            <p:cNvSpPr>
              <a:spLocks noChangeShapeType="1"/>
            </p:cNvSpPr>
            <p:nvPr/>
          </p:nvSpPr>
          <p:spPr bwMode="auto">
            <a:xfrm>
              <a:off x="931" y="1839"/>
              <a:ext cx="497" cy="209"/>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52" name="Line 56">
              <a:extLst>
                <a:ext uri="{FF2B5EF4-FFF2-40B4-BE49-F238E27FC236}"/>
              </a:extLst>
            </p:cNvPr>
            <p:cNvSpPr>
              <a:spLocks noChangeShapeType="1"/>
            </p:cNvSpPr>
            <p:nvPr/>
          </p:nvSpPr>
          <p:spPr bwMode="auto">
            <a:xfrm flipV="1">
              <a:off x="931" y="1400"/>
              <a:ext cx="648" cy="439"/>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53" name="Arc 57" descr="50%">
              <a:extLst>
                <a:ext uri="{FF2B5EF4-FFF2-40B4-BE49-F238E27FC236}"/>
              </a:extLst>
            </p:cNvPr>
            <p:cNvSpPr>
              <a:spLocks/>
            </p:cNvSpPr>
            <p:nvPr/>
          </p:nvSpPr>
          <p:spPr bwMode="auto">
            <a:xfrm>
              <a:off x="1969" y="3018"/>
              <a:ext cx="115" cy="94"/>
            </a:xfrm>
            <a:custGeom>
              <a:avLst/>
              <a:gdLst>
                <a:gd name="T0" fmla="*/ 0 w 21600"/>
                <a:gd name="T1" fmla="*/ 0 h 17302"/>
                <a:gd name="T2" fmla="*/ 0 w 21600"/>
                <a:gd name="T3" fmla="*/ 0 h 17302"/>
                <a:gd name="T4" fmla="*/ 0 w 21600"/>
                <a:gd name="T5" fmla="*/ 0 h 17302"/>
                <a:gd name="T6" fmla="*/ 0 60000 65536"/>
                <a:gd name="T7" fmla="*/ 0 60000 65536"/>
                <a:gd name="T8" fmla="*/ 0 60000 65536"/>
                <a:gd name="T9" fmla="*/ 0 w 21600"/>
                <a:gd name="T10" fmla="*/ 0 h 17302"/>
                <a:gd name="T11" fmla="*/ 21600 w 21600"/>
                <a:gd name="T12" fmla="*/ 17302 h 17302"/>
              </a:gdLst>
              <a:ahLst/>
              <a:cxnLst>
                <a:cxn ang="T6">
                  <a:pos x="T0" y="T1"/>
                </a:cxn>
                <a:cxn ang="T7">
                  <a:pos x="T2" y="T3"/>
                </a:cxn>
                <a:cxn ang="T8">
                  <a:pos x="T4" y="T5"/>
                </a:cxn>
              </a:cxnLst>
              <a:rect l="T9" t="T10" r="T11" b="T12"/>
              <a:pathLst>
                <a:path w="21600" h="17302" fill="none" extrusionOk="0">
                  <a:moveTo>
                    <a:pt x="2996" y="17302"/>
                  </a:moveTo>
                  <a:cubicBezTo>
                    <a:pt x="1034" y="13977"/>
                    <a:pt x="0" y="10186"/>
                    <a:pt x="0" y="6326"/>
                  </a:cubicBezTo>
                  <a:cubicBezTo>
                    <a:pt x="-1" y="4181"/>
                    <a:pt x="319" y="2049"/>
                    <a:pt x="947" y="-1"/>
                  </a:cubicBezTo>
                </a:path>
                <a:path w="21600" h="17302" stroke="0" extrusionOk="0">
                  <a:moveTo>
                    <a:pt x="2996" y="17302"/>
                  </a:moveTo>
                  <a:cubicBezTo>
                    <a:pt x="1034" y="13977"/>
                    <a:pt x="0" y="10186"/>
                    <a:pt x="0" y="6326"/>
                  </a:cubicBezTo>
                  <a:cubicBezTo>
                    <a:pt x="-1" y="4181"/>
                    <a:pt x="319" y="2049"/>
                    <a:pt x="947" y="-1"/>
                  </a:cubicBezTo>
                  <a:lnTo>
                    <a:pt x="21600" y="6326"/>
                  </a:lnTo>
                  <a:close/>
                </a:path>
              </a:pathLst>
            </a:custGeom>
            <a:pattFill prst="pct50">
              <a:fgClr>
                <a:srgbClr val="000000"/>
              </a:fgClr>
              <a:bgClr>
                <a:srgbClr val="FFFFFF"/>
              </a:bgClr>
            </a:patt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54" name="Line 58">
              <a:extLst>
                <a:ext uri="{FF2B5EF4-FFF2-40B4-BE49-F238E27FC236}"/>
              </a:extLst>
            </p:cNvPr>
            <p:cNvSpPr>
              <a:spLocks noChangeShapeType="1"/>
            </p:cNvSpPr>
            <p:nvPr/>
          </p:nvSpPr>
          <p:spPr bwMode="auto">
            <a:xfrm flipV="1">
              <a:off x="927" y="3072"/>
              <a:ext cx="1041" cy="128"/>
            </a:xfrm>
            <a:prstGeom prst="line">
              <a:avLst/>
            </a:prstGeom>
            <a:noFill/>
            <a:ln w="25400">
              <a:pattFill prst="pct50">
                <a:fgClr>
                  <a:srgbClr val="000000"/>
                </a:fgClr>
                <a:bgClr>
                  <a:srgbClr val="FFFFFF"/>
                </a:bgClr>
              </a:patt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55" name="Arc 59" descr="50%">
              <a:extLst>
                <a:ext uri="{FF2B5EF4-FFF2-40B4-BE49-F238E27FC236}"/>
              </a:extLst>
            </p:cNvPr>
            <p:cNvSpPr>
              <a:spLocks/>
            </p:cNvSpPr>
            <p:nvPr/>
          </p:nvSpPr>
          <p:spPr bwMode="auto">
            <a:xfrm>
              <a:off x="1351" y="2044"/>
              <a:ext cx="86" cy="115"/>
            </a:xfrm>
            <a:custGeom>
              <a:avLst/>
              <a:gdLst>
                <a:gd name="T0" fmla="*/ 0 w 16174"/>
                <a:gd name="T1" fmla="*/ 0 h 21600"/>
                <a:gd name="T2" fmla="*/ 0 w 16174"/>
                <a:gd name="T3" fmla="*/ 0 h 21600"/>
                <a:gd name="T4" fmla="*/ 0 w 16174"/>
                <a:gd name="T5" fmla="*/ 0 h 21600"/>
                <a:gd name="T6" fmla="*/ 0 60000 65536"/>
                <a:gd name="T7" fmla="*/ 0 60000 65536"/>
                <a:gd name="T8" fmla="*/ 0 60000 65536"/>
                <a:gd name="T9" fmla="*/ 0 w 16174"/>
                <a:gd name="T10" fmla="*/ 0 h 21600"/>
                <a:gd name="T11" fmla="*/ 16174 w 16174"/>
                <a:gd name="T12" fmla="*/ 21600 h 21600"/>
              </a:gdLst>
              <a:ahLst/>
              <a:cxnLst>
                <a:cxn ang="T6">
                  <a:pos x="T0" y="T1"/>
                </a:cxn>
                <a:cxn ang="T7">
                  <a:pos x="T2" y="T3"/>
                </a:cxn>
                <a:cxn ang="T8">
                  <a:pos x="T4" y="T5"/>
                </a:cxn>
              </a:cxnLst>
              <a:rect l="T9" t="T10" r="T11" b="T12"/>
              <a:pathLst>
                <a:path w="16174" h="21600" fill="none" extrusionOk="0">
                  <a:moveTo>
                    <a:pt x="16174" y="21600"/>
                  </a:moveTo>
                  <a:cubicBezTo>
                    <a:pt x="9988" y="21600"/>
                    <a:pt x="4099" y="18947"/>
                    <a:pt x="-1" y="14315"/>
                  </a:cubicBezTo>
                </a:path>
                <a:path w="16174" h="21600" stroke="0" extrusionOk="0">
                  <a:moveTo>
                    <a:pt x="16174" y="21600"/>
                  </a:moveTo>
                  <a:cubicBezTo>
                    <a:pt x="9988" y="21600"/>
                    <a:pt x="4099" y="18947"/>
                    <a:pt x="-1" y="14315"/>
                  </a:cubicBezTo>
                  <a:lnTo>
                    <a:pt x="16174" y="0"/>
                  </a:lnTo>
                  <a:close/>
                </a:path>
              </a:pathLst>
            </a:custGeom>
            <a:pattFill prst="pct50">
              <a:fgClr>
                <a:srgbClr val="000000"/>
              </a:fgClr>
              <a:bgClr>
                <a:srgbClr val="FFFFFF"/>
              </a:bgClr>
            </a:patt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56" name="Line 60">
              <a:extLst>
                <a:ext uri="{FF2B5EF4-FFF2-40B4-BE49-F238E27FC236}"/>
              </a:extLst>
            </p:cNvPr>
            <p:cNvSpPr>
              <a:spLocks noChangeShapeType="1"/>
            </p:cNvSpPr>
            <p:nvPr/>
          </p:nvSpPr>
          <p:spPr bwMode="auto">
            <a:xfrm flipV="1">
              <a:off x="935" y="2136"/>
              <a:ext cx="448" cy="1064"/>
            </a:xfrm>
            <a:prstGeom prst="line">
              <a:avLst/>
            </a:prstGeom>
            <a:noFill/>
            <a:ln w="25400">
              <a:pattFill prst="pct50">
                <a:fgClr>
                  <a:srgbClr val="000000"/>
                </a:fgClr>
                <a:bgClr>
                  <a:srgbClr val="FFFFFF"/>
                </a:bgClr>
              </a:patt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57" name="Arc 61" descr="50%">
              <a:extLst>
                <a:ext uri="{FF2B5EF4-FFF2-40B4-BE49-F238E27FC236}"/>
              </a:extLst>
            </p:cNvPr>
            <p:cNvSpPr>
              <a:spLocks/>
            </p:cNvSpPr>
            <p:nvPr/>
          </p:nvSpPr>
          <p:spPr bwMode="auto">
            <a:xfrm>
              <a:off x="1500" y="1396"/>
              <a:ext cx="89" cy="115"/>
            </a:xfrm>
            <a:custGeom>
              <a:avLst/>
              <a:gdLst>
                <a:gd name="T0" fmla="*/ 0 w 16584"/>
                <a:gd name="T1" fmla="*/ 0 h 21600"/>
                <a:gd name="T2" fmla="*/ 0 w 16584"/>
                <a:gd name="T3" fmla="*/ 0 h 21600"/>
                <a:gd name="T4" fmla="*/ 0 w 16584"/>
                <a:gd name="T5" fmla="*/ 0 h 21600"/>
                <a:gd name="T6" fmla="*/ 0 60000 65536"/>
                <a:gd name="T7" fmla="*/ 0 60000 65536"/>
                <a:gd name="T8" fmla="*/ 0 60000 65536"/>
                <a:gd name="T9" fmla="*/ 0 w 16584"/>
                <a:gd name="T10" fmla="*/ 0 h 21600"/>
                <a:gd name="T11" fmla="*/ 16584 w 16584"/>
                <a:gd name="T12" fmla="*/ 21600 h 21600"/>
              </a:gdLst>
              <a:ahLst/>
              <a:cxnLst>
                <a:cxn ang="T6">
                  <a:pos x="T0" y="T1"/>
                </a:cxn>
                <a:cxn ang="T7">
                  <a:pos x="T2" y="T3"/>
                </a:cxn>
                <a:cxn ang="T8">
                  <a:pos x="T4" y="T5"/>
                </a:cxn>
              </a:cxnLst>
              <a:rect l="T9" t="T10" r="T11" b="T12"/>
              <a:pathLst>
                <a:path w="16584" h="21600" fill="none" extrusionOk="0">
                  <a:moveTo>
                    <a:pt x="16584" y="21547"/>
                  </a:moveTo>
                  <a:cubicBezTo>
                    <a:pt x="16085" y="21582"/>
                    <a:pt x="15585" y="21599"/>
                    <a:pt x="15086" y="21600"/>
                  </a:cubicBezTo>
                  <a:cubicBezTo>
                    <a:pt x="9448" y="21600"/>
                    <a:pt x="4034" y="19395"/>
                    <a:pt x="-1" y="15458"/>
                  </a:cubicBezTo>
                </a:path>
                <a:path w="16584" h="21600" stroke="0" extrusionOk="0">
                  <a:moveTo>
                    <a:pt x="16584" y="21547"/>
                  </a:moveTo>
                  <a:cubicBezTo>
                    <a:pt x="16085" y="21582"/>
                    <a:pt x="15585" y="21599"/>
                    <a:pt x="15086" y="21600"/>
                  </a:cubicBezTo>
                  <a:cubicBezTo>
                    <a:pt x="9448" y="21600"/>
                    <a:pt x="4034" y="19395"/>
                    <a:pt x="-1" y="15458"/>
                  </a:cubicBezTo>
                  <a:lnTo>
                    <a:pt x="15086" y="0"/>
                  </a:lnTo>
                  <a:close/>
                </a:path>
              </a:pathLst>
            </a:custGeom>
            <a:pattFill prst="pct50">
              <a:fgClr>
                <a:srgbClr val="000000"/>
              </a:fgClr>
              <a:bgClr>
                <a:srgbClr val="FFFFFF"/>
              </a:bgClr>
            </a:patt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58" name="Line 62">
              <a:extLst>
                <a:ext uri="{FF2B5EF4-FFF2-40B4-BE49-F238E27FC236}"/>
              </a:extLst>
            </p:cNvPr>
            <p:cNvSpPr>
              <a:spLocks noChangeShapeType="1"/>
            </p:cNvSpPr>
            <p:nvPr/>
          </p:nvSpPr>
          <p:spPr bwMode="auto">
            <a:xfrm flipV="1">
              <a:off x="935" y="1488"/>
              <a:ext cx="600" cy="1712"/>
            </a:xfrm>
            <a:prstGeom prst="line">
              <a:avLst/>
            </a:prstGeom>
            <a:noFill/>
            <a:ln w="25400">
              <a:pattFill prst="pct50">
                <a:fgClr>
                  <a:srgbClr val="000000"/>
                </a:fgClr>
                <a:bgClr>
                  <a:srgbClr val="FFFFFF"/>
                </a:bgClr>
              </a:patt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59" name="Rectangle 63">
              <a:extLst>
                <a:ext uri="{FF2B5EF4-FFF2-40B4-BE49-F238E27FC236}"/>
              </a:extLst>
            </p:cNvPr>
            <p:cNvSpPr>
              <a:spLocks noChangeArrowheads="1"/>
            </p:cNvSpPr>
            <p:nvPr/>
          </p:nvSpPr>
          <p:spPr bwMode="auto">
            <a:xfrm>
              <a:off x="847" y="1247"/>
              <a:ext cx="246"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Z</a:t>
              </a:r>
            </a:p>
          </p:txBody>
        </p:sp>
        <p:sp>
          <p:nvSpPr>
            <p:cNvPr id="43060" name="Rectangle 64">
              <a:extLst>
                <a:ext uri="{FF2B5EF4-FFF2-40B4-BE49-F238E27FC236}"/>
              </a:extLst>
            </p:cNvPr>
            <p:cNvSpPr>
              <a:spLocks noChangeArrowheads="1"/>
            </p:cNvSpPr>
            <p:nvPr/>
          </p:nvSpPr>
          <p:spPr bwMode="auto">
            <a:xfrm>
              <a:off x="2415" y="2247"/>
              <a:ext cx="254"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Y</a:t>
              </a:r>
            </a:p>
          </p:txBody>
        </p:sp>
        <p:sp>
          <p:nvSpPr>
            <p:cNvPr id="43061" name="Rectangle 65">
              <a:extLst>
                <a:ext uri="{FF2B5EF4-FFF2-40B4-BE49-F238E27FC236}"/>
              </a:extLst>
            </p:cNvPr>
            <p:cNvSpPr>
              <a:spLocks noChangeArrowheads="1"/>
            </p:cNvSpPr>
            <p:nvPr/>
          </p:nvSpPr>
          <p:spPr bwMode="auto">
            <a:xfrm>
              <a:off x="2079" y="3791"/>
              <a:ext cx="254"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X</a:t>
              </a:r>
            </a:p>
          </p:txBody>
        </p:sp>
        <p:sp>
          <p:nvSpPr>
            <p:cNvPr id="43062" name="Rectangle 66">
              <a:extLst>
                <a:ext uri="{FF2B5EF4-FFF2-40B4-BE49-F238E27FC236}"/>
              </a:extLst>
            </p:cNvPr>
            <p:cNvSpPr>
              <a:spLocks noChangeArrowheads="1"/>
            </p:cNvSpPr>
            <p:nvPr/>
          </p:nvSpPr>
          <p:spPr bwMode="auto">
            <a:xfrm>
              <a:off x="1671" y="3086"/>
              <a:ext cx="229" cy="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b</a:t>
              </a:r>
            </a:p>
          </p:txBody>
        </p:sp>
        <p:sp>
          <p:nvSpPr>
            <p:cNvPr id="43063" name="Rectangle 67">
              <a:extLst>
                <a:ext uri="{FF2B5EF4-FFF2-40B4-BE49-F238E27FC236}"/>
              </a:extLst>
            </p:cNvPr>
            <p:cNvSpPr>
              <a:spLocks noChangeArrowheads="1"/>
            </p:cNvSpPr>
            <p:nvPr/>
          </p:nvSpPr>
          <p:spPr bwMode="auto">
            <a:xfrm>
              <a:off x="1271" y="2224"/>
              <a:ext cx="218"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a</a:t>
              </a:r>
            </a:p>
          </p:txBody>
        </p:sp>
        <p:sp>
          <p:nvSpPr>
            <p:cNvPr id="43064" name="Rectangle 68">
              <a:extLst>
                <a:ext uri="{FF2B5EF4-FFF2-40B4-BE49-F238E27FC236}"/>
              </a:extLst>
            </p:cNvPr>
            <p:cNvSpPr>
              <a:spLocks noChangeArrowheads="1"/>
            </p:cNvSpPr>
            <p:nvPr/>
          </p:nvSpPr>
          <p:spPr bwMode="auto">
            <a:xfrm>
              <a:off x="1439" y="1623"/>
              <a:ext cx="210"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c</a:t>
              </a:r>
            </a:p>
          </p:txBody>
        </p:sp>
        <p:sp>
          <p:nvSpPr>
            <p:cNvPr id="43065" name="Rectangle 69">
              <a:extLst>
                <a:ext uri="{FF2B5EF4-FFF2-40B4-BE49-F238E27FC236}"/>
              </a:extLst>
            </p:cNvPr>
            <p:cNvSpPr>
              <a:spLocks noChangeArrowheads="1"/>
            </p:cNvSpPr>
            <p:nvPr/>
          </p:nvSpPr>
          <p:spPr bwMode="auto">
            <a:xfrm>
              <a:off x="1263" y="3494"/>
              <a:ext cx="282"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u</a:t>
              </a:r>
              <a:r>
                <a:rPr lang="en-US" altLang="en-US" sz="1477" b="1" baseline="-25000">
                  <a:solidFill>
                    <a:srgbClr val="000000"/>
                  </a:solidFill>
                  <a:latin typeface="Times New Roman" panose="02020603050405020304" pitchFamily="18" charset="0"/>
                  <a:cs typeface="Times New Roman" panose="02020603050405020304" pitchFamily="18" charset="0"/>
                </a:rPr>
                <a:t>1</a:t>
              </a:r>
            </a:p>
          </p:txBody>
        </p:sp>
        <p:sp>
          <p:nvSpPr>
            <p:cNvPr id="43066" name="Rectangle 70">
              <a:extLst>
                <a:ext uri="{FF2B5EF4-FFF2-40B4-BE49-F238E27FC236}"/>
              </a:extLst>
            </p:cNvPr>
            <p:cNvSpPr>
              <a:spLocks noChangeArrowheads="1"/>
            </p:cNvSpPr>
            <p:nvPr/>
          </p:nvSpPr>
          <p:spPr bwMode="auto">
            <a:xfrm>
              <a:off x="1550" y="2559"/>
              <a:ext cx="280"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u</a:t>
              </a:r>
              <a:r>
                <a:rPr lang="en-US" altLang="en-US" sz="1477" b="1" baseline="-25000">
                  <a:solidFill>
                    <a:srgbClr val="000000"/>
                  </a:solidFill>
                  <a:latin typeface="Times New Roman" panose="02020603050405020304" pitchFamily="18" charset="0"/>
                  <a:cs typeface="Times New Roman" panose="02020603050405020304" pitchFamily="18" charset="0"/>
                </a:rPr>
                <a:t>2</a:t>
              </a:r>
            </a:p>
          </p:txBody>
        </p:sp>
        <p:sp>
          <p:nvSpPr>
            <p:cNvPr id="43067" name="Rectangle 71">
              <a:extLst>
                <a:ext uri="{FF2B5EF4-FFF2-40B4-BE49-F238E27FC236}"/>
              </a:extLst>
            </p:cNvPr>
            <p:cNvSpPr>
              <a:spLocks noChangeArrowheads="1"/>
            </p:cNvSpPr>
            <p:nvPr/>
          </p:nvSpPr>
          <p:spPr bwMode="auto">
            <a:xfrm>
              <a:off x="663" y="1743"/>
              <a:ext cx="282"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u</a:t>
              </a:r>
              <a:r>
                <a:rPr lang="en-US" altLang="en-US" sz="1477" b="1" baseline="-25000">
                  <a:solidFill>
                    <a:srgbClr val="000000"/>
                  </a:solidFill>
                  <a:latin typeface="Times New Roman" panose="02020603050405020304" pitchFamily="18" charset="0"/>
                  <a:cs typeface="Times New Roman" panose="02020603050405020304" pitchFamily="18" charset="0"/>
                </a:rPr>
                <a:t>3</a:t>
              </a:r>
            </a:p>
          </p:txBody>
        </p:sp>
        <p:sp>
          <p:nvSpPr>
            <p:cNvPr id="43068" name="Arc 72">
              <a:extLst>
                <a:ext uri="{FF2B5EF4-FFF2-40B4-BE49-F238E27FC236}"/>
              </a:extLst>
            </p:cNvPr>
            <p:cNvSpPr>
              <a:spLocks/>
            </p:cNvSpPr>
            <p:nvPr/>
          </p:nvSpPr>
          <p:spPr bwMode="auto">
            <a:xfrm>
              <a:off x="927" y="2516"/>
              <a:ext cx="226" cy="1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69" name="Rectangle 73">
              <a:extLst>
                <a:ext uri="{FF2B5EF4-FFF2-40B4-BE49-F238E27FC236}"/>
              </a:extLst>
            </p:cNvPr>
            <p:cNvSpPr>
              <a:spLocks noChangeArrowheads="1"/>
            </p:cNvSpPr>
            <p:nvPr/>
          </p:nvSpPr>
          <p:spPr bwMode="auto">
            <a:xfrm>
              <a:off x="972" y="2374"/>
              <a:ext cx="230" cy="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lnSpc>
                  <a:spcPct val="85000"/>
                </a:lnSpc>
                <a:defRPr/>
              </a:pPr>
              <a:r>
                <a:rPr lang="en-US" altLang="en-US" sz="1477" b="1">
                  <a:solidFill>
                    <a:schemeClr val="tx1"/>
                  </a:solidFill>
                  <a:latin typeface="Times New Roman" panose="02020603050405020304" pitchFamily="18" charset="0"/>
                  <a:cs typeface="Times New Roman" panose="02020603050405020304" pitchFamily="18" charset="0"/>
                </a:rPr>
                <a:t>ß</a:t>
              </a:r>
            </a:p>
          </p:txBody>
        </p:sp>
        <p:sp>
          <p:nvSpPr>
            <p:cNvPr id="43070" name="Rectangle 74">
              <a:extLst>
                <a:ext uri="{FF2B5EF4-FFF2-40B4-BE49-F238E27FC236}"/>
              </a:extLst>
            </p:cNvPr>
            <p:cNvSpPr>
              <a:spLocks noChangeArrowheads="1"/>
            </p:cNvSpPr>
            <p:nvPr/>
          </p:nvSpPr>
          <p:spPr bwMode="auto">
            <a:xfrm>
              <a:off x="2137" y="1379"/>
              <a:ext cx="255"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U</a:t>
              </a:r>
            </a:p>
          </p:txBody>
        </p:sp>
      </p:grpSp>
      <p:grpSp>
        <p:nvGrpSpPr>
          <p:cNvPr id="53255" name="Group 98"/>
          <p:cNvGrpSpPr>
            <a:grpSpLocks/>
          </p:cNvGrpSpPr>
          <p:nvPr/>
        </p:nvGrpSpPr>
        <p:grpSpPr bwMode="auto">
          <a:xfrm>
            <a:off x="6542088" y="2092325"/>
            <a:ext cx="2058987" cy="3335338"/>
            <a:chOff x="4464" y="1248"/>
            <a:chExt cx="1405" cy="2276"/>
          </a:xfrm>
        </p:grpSpPr>
        <p:sp>
          <p:nvSpPr>
            <p:cNvPr id="43017" name="Arc 76">
              <a:extLst>
                <a:ext uri="{FF2B5EF4-FFF2-40B4-BE49-F238E27FC236}"/>
              </a:extLst>
            </p:cNvPr>
            <p:cNvSpPr>
              <a:spLocks/>
            </p:cNvSpPr>
            <p:nvPr/>
          </p:nvSpPr>
          <p:spPr bwMode="auto">
            <a:xfrm>
              <a:off x="5471" y="3313"/>
              <a:ext cx="86" cy="71"/>
            </a:xfrm>
            <a:custGeom>
              <a:avLst/>
              <a:gdLst>
                <a:gd name="T0" fmla="*/ 0 w 21465"/>
                <a:gd name="T1" fmla="*/ 0 h 17412"/>
                <a:gd name="T2" fmla="*/ 0 w 21465"/>
                <a:gd name="T3" fmla="*/ 0 h 17412"/>
                <a:gd name="T4" fmla="*/ 0 w 21465"/>
                <a:gd name="T5" fmla="*/ 0 h 17412"/>
                <a:gd name="T6" fmla="*/ 0 60000 65536"/>
                <a:gd name="T7" fmla="*/ 0 60000 65536"/>
                <a:gd name="T8" fmla="*/ 0 60000 65536"/>
                <a:gd name="T9" fmla="*/ 0 w 21465"/>
                <a:gd name="T10" fmla="*/ 0 h 17412"/>
                <a:gd name="T11" fmla="*/ 21465 w 21465"/>
                <a:gd name="T12" fmla="*/ 17412 h 17412"/>
              </a:gdLst>
              <a:ahLst/>
              <a:cxnLst>
                <a:cxn ang="T6">
                  <a:pos x="T0" y="T1"/>
                </a:cxn>
                <a:cxn ang="T7">
                  <a:pos x="T2" y="T3"/>
                </a:cxn>
                <a:cxn ang="T8">
                  <a:pos x="T4" y="T5"/>
                </a:cxn>
              </a:cxnLst>
              <a:rect l="T9" t="T10" r="T11" b="T12"/>
              <a:pathLst>
                <a:path w="21465" h="17412" fill="none" extrusionOk="0">
                  <a:moveTo>
                    <a:pt x="-1" y="15006"/>
                  </a:moveTo>
                  <a:cubicBezTo>
                    <a:pt x="671" y="9011"/>
                    <a:pt x="3819" y="3569"/>
                    <a:pt x="8683" y="-1"/>
                  </a:cubicBezTo>
                </a:path>
                <a:path w="21465" h="17412" stroke="0" extrusionOk="0">
                  <a:moveTo>
                    <a:pt x="-1" y="15006"/>
                  </a:moveTo>
                  <a:cubicBezTo>
                    <a:pt x="671" y="9011"/>
                    <a:pt x="3819" y="3569"/>
                    <a:pt x="8683" y="-1"/>
                  </a:cubicBezTo>
                  <a:lnTo>
                    <a:pt x="21465" y="17412"/>
                  </a:lnTo>
                  <a:close/>
                </a:path>
              </a:pathLst>
            </a:custGeom>
            <a:solidFill>
              <a:srgbClr val="000000"/>
            </a:solid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18" name="Line 77">
              <a:extLst>
                <a:ext uri="{FF2B5EF4-FFF2-40B4-BE49-F238E27FC236}"/>
              </a:extLst>
            </p:cNvPr>
            <p:cNvSpPr>
              <a:spLocks noChangeShapeType="1"/>
            </p:cNvSpPr>
            <p:nvPr/>
          </p:nvSpPr>
          <p:spPr bwMode="auto">
            <a:xfrm>
              <a:off x="4611" y="2843"/>
              <a:ext cx="875" cy="507"/>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19" name="Arc 78">
              <a:extLst>
                <a:ext uri="{FF2B5EF4-FFF2-40B4-BE49-F238E27FC236}"/>
              </a:extLst>
            </p:cNvPr>
            <p:cNvSpPr>
              <a:spLocks/>
            </p:cNvSpPr>
            <p:nvPr/>
          </p:nvSpPr>
          <p:spPr bwMode="auto">
            <a:xfrm>
              <a:off x="5579" y="2242"/>
              <a:ext cx="88" cy="68"/>
            </a:xfrm>
            <a:custGeom>
              <a:avLst/>
              <a:gdLst>
                <a:gd name="T0" fmla="*/ 0 w 21520"/>
                <a:gd name="T1" fmla="*/ 0 h 17189"/>
                <a:gd name="T2" fmla="*/ 0 w 21520"/>
                <a:gd name="T3" fmla="*/ 0 h 17189"/>
                <a:gd name="T4" fmla="*/ 0 w 21520"/>
                <a:gd name="T5" fmla="*/ 0 h 17189"/>
                <a:gd name="T6" fmla="*/ 0 60000 65536"/>
                <a:gd name="T7" fmla="*/ 0 60000 65536"/>
                <a:gd name="T8" fmla="*/ 0 60000 65536"/>
                <a:gd name="T9" fmla="*/ 0 w 21520"/>
                <a:gd name="T10" fmla="*/ 0 h 17189"/>
                <a:gd name="T11" fmla="*/ 21520 w 21520"/>
                <a:gd name="T12" fmla="*/ 17189 h 17189"/>
              </a:gdLst>
              <a:ahLst/>
              <a:cxnLst>
                <a:cxn ang="T6">
                  <a:pos x="T0" y="T1"/>
                </a:cxn>
                <a:cxn ang="T7">
                  <a:pos x="T2" y="T3"/>
                </a:cxn>
                <a:cxn ang="T8">
                  <a:pos x="T4" y="T5"/>
                </a:cxn>
              </a:cxnLst>
              <a:rect l="T9" t="T10" r="T11" b="T12"/>
              <a:pathLst>
                <a:path w="21520" h="17189" fill="none" extrusionOk="0">
                  <a:moveTo>
                    <a:pt x="8440" y="17189"/>
                  </a:moveTo>
                  <a:cubicBezTo>
                    <a:pt x="3589" y="13498"/>
                    <a:pt x="523" y="7928"/>
                    <a:pt x="-1" y="1855"/>
                  </a:cubicBezTo>
                </a:path>
                <a:path w="21520" h="17189" stroke="0" extrusionOk="0">
                  <a:moveTo>
                    <a:pt x="8440" y="17189"/>
                  </a:moveTo>
                  <a:cubicBezTo>
                    <a:pt x="3589" y="13498"/>
                    <a:pt x="523" y="7928"/>
                    <a:pt x="-1" y="1855"/>
                  </a:cubicBezTo>
                  <a:lnTo>
                    <a:pt x="21520" y="0"/>
                  </a:lnTo>
                  <a:close/>
                </a:path>
              </a:pathLst>
            </a:custGeom>
            <a:solidFill>
              <a:srgbClr val="000000"/>
            </a:solid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20" name="Line 79">
              <a:extLst>
                <a:ext uri="{FF2B5EF4-FFF2-40B4-BE49-F238E27FC236}"/>
              </a:extLst>
            </p:cNvPr>
            <p:cNvSpPr>
              <a:spLocks noChangeShapeType="1"/>
            </p:cNvSpPr>
            <p:nvPr/>
          </p:nvSpPr>
          <p:spPr bwMode="auto">
            <a:xfrm flipV="1">
              <a:off x="4611" y="2275"/>
              <a:ext cx="985" cy="574"/>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21" name="Line 80">
              <a:extLst>
                <a:ext uri="{FF2B5EF4-FFF2-40B4-BE49-F238E27FC236}"/>
              </a:extLst>
            </p:cNvPr>
            <p:cNvSpPr>
              <a:spLocks noChangeShapeType="1"/>
            </p:cNvSpPr>
            <p:nvPr/>
          </p:nvSpPr>
          <p:spPr bwMode="auto">
            <a:xfrm>
              <a:off x="5104" y="1487"/>
              <a:ext cx="0" cy="108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22" name="Line 81">
              <a:extLst>
                <a:ext uri="{FF2B5EF4-FFF2-40B4-BE49-F238E27FC236}"/>
              </a:extLst>
            </p:cNvPr>
            <p:cNvSpPr>
              <a:spLocks noChangeShapeType="1"/>
            </p:cNvSpPr>
            <p:nvPr/>
          </p:nvSpPr>
          <p:spPr bwMode="auto">
            <a:xfrm flipV="1">
              <a:off x="4613" y="1484"/>
              <a:ext cx="491" cy="331"/>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23" name="Rectangle 82">
              <a:extLst>
                <a:ext uri="{FF2B5EF4-FFF2-40B4-BE49-F238E27FC236}"/>
              </a:extLst>
            </p:cNvPr>
            <p:cNvSpPr>
              <a:spLocks noChangeArrowheads="1"/>
            </p:cNvSpPr>
            <p:nvPr/>
          </p:nvSpPr>
          <p:spPr bwMode="auto">
            <a:xfrm>
              <a:off x="4617" y="1334"/>
              <a:ext cx="203"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Z</a:t>
              </a:r>
            </a:p>
          </p:txBody>
        </p:sp>
        <p:sp>
          <p:nvSpPr>
            <p:cNvPr id="43024" name="Rectangle 83">
              <a:extLst>
                <a:ext uri="{FF2B5EF4-FFF2-40B4-BE49-F238E27FC236}"/>
              </a:extLst>
            </p:cNvPr>
            <p:cNvSpPr>
              <a:spLocks noChangeArrowheads="1"/>
            </p:cNvSpPr>
            <p:nvPr/>
          </p:nvSpPr>
          <p:spPr bwMode="auto">
            <a:xfrm>
              <a:off x="5661" y="2183"/>
              <a:ext cx="208"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Y</a:t>
              </a:r>
            </a:p>
          </p:txBody>
        </p:sp>
        <p:sp>
          <p:nvSpPr>
            <p:cNvPr id="43025" name="Arc 84">
              <a:extLst>
                <a:ext uri="{FF2B5EF4-FFF2-40B4-BE49-F238E27FC236}"/>
              </a:extLst>
            </p:cNvPr>
            <p:cNvSpPr>
              <a:spLocks/>
            </p:cNvSpPr>
            <p:nvPr/>
          </p:nvSpPr>
          <p:spPr bwMode="auto">
            <a:xfrm>
              <a:off x="5044" y="1248"/>
              <a:ext cx="67" cy="88"/>
            </a:xfrm>
            <a:custGeom>
              <a:avLst/>
              <a:gdLst>
                <a:gd name="T0" fmla="*/ 0 w 16584"/>
                <a:gd name="T1" fmla="*/ 0 h 21600"/>
                <a:gd name="T2" fmla="*/ 0 w 16584"/>
                <a:gd name="T3" fmla="*/ 0 h 21600"/>
                <a:gd name="T4" fmla="*/ 0 w 16584"/>
                <a:gd name="T5" fmla="*/ 0 h 21600"/>
                <a:gd name="T6" fmla="*/ 0 60000 65536"/>
                <a:gd name="T7" fmla="*/ 0 60000 65536"/>
                <a:gd name="T8" fmla="*/ 0 60000 65536"/>
                <a:gd name="T9" fmla="*/ 0 w 16584"/>
                <a:gd name="T10" fmla="*/ 0 h 21600"/>
                <a:gd name="T11" fmla="*/ 16584 w 16584"/>
                <a:gd name="T12" fmla="*/ 21600 h 21600"/>
              </a:gdLst>
              <a:ahLst/>
              <a:cxnLst>
                <a:cxn ang="T6">
                  <a:pos x="T0" y="T1"/>
                </a:cxn>
                <a:cxn ang="T7">
                  <a:pos x="T2" y="T3"/>
                </a:cxn>
                <a:cxn ang="T8">
                  <a:pos x="T4" y="T5"/>
                </a:cxn>
              </a:cxnLst>
              <a:rect l="T9" t="T10" r="T11" b="T12"/>
              <a:pathLst>
                <a:path w="16584" h="21600" fill="none" extrusionOk="0">
                  <a:moveTo>
                    <a:pt x="16584" y="21547"/>
                  </a:moveTo>
                  <a:cubicBezTo>
                    <a:pt x="16085" y="21582"/>
                    <a:pt x="15585" y="21599"/>
                    <a:pt x="15086" y="21600"/>
                  </a:cubicBezTo>
                  <a:cubicBezTo>
                    <a:pt x="9448" y="21600"/>
                    <a:pt x="4034" y="19395"/>
                    <a:pt x="-1" y="15458"/>
                  </a:cubicBezTo>
                </a:path>
                <a:path w="16584" h="21600" stroke="0" extrusionOk="0">
                  <a:moveTo>
                    <a:pt x="16584" y="21547"/>
                  </a:moveTo>
                  <a:cubicBezTo>
                    <a:pt x="16085" y="21582"/>
                    <a:pt x="15585" y="21599"/>
                    <a:pt x="15086" y="21600"/>
                  </a:cubicBezTo>
                  <a:cubicBezTo>
                    <a:pt x="9448" y="21600"/>
                    <a:pt x="4034" y="19395"/>
                    <a:pt x="-1" y="15458"/>
                  </a:cubicBezTo>
                  <a:lnTo>
                    <a:pt x="15086" y="0"/>
                  </a:lnTo>
                  <a:close/>
                </a:path>
              </a:pathLst>
            </a:custGeom>
            <a:solidFill>
              <a:srgbClr val="000000"/>
            </a:solid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26" name="Line 85">
              <a:extLst>
                <a:ext uri="{FF2B5EF4-FFF2-40B4-BE49-F238E27FC236}"/>
              </a:extLst>
            </p:cNvPr>
            <p:cNvSpPr>
              <a:spLocks noChangeShapeType="1"/>
            </p:cNvSpPr>
            <p:nvPr/>
          </p:nvSpPr>
          <p:spPr bwMode="auto">
            <a:xfrm flipV="1">
              <a:off x="4617" y="1308"/>
              <a:ext cx="465" cy="153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27" name="Arc 86">
              <a:extLst>
                <a:ext uri="{FF2B5EF4-FFF2-40B4-BE49-F238E27FC236}"/>
              </a:extLst>
            </p:cNvPr>
            <p:cNvSpPr>
              <a:spLocks/>
            </p:cNvSpPr>
            <p:nvPr/>
          </p:nvSpPr>
          <p:spPr bwMode="auto">
            <a:xfrm>
              <a:off x="4578" y="1371"/>
              <a:ext cx="74" cy="88"/>
            </a:xfrm>
            <a:custGeom>
              <a:avLst/>
              <a:gdLst>
                <a:gd name="T0" fmla="*/ 0 w 17804"/>
                <a:gd name="T1" fmla="*/ 0 h 21600"/>
                <a:gd name="T2" fmla="*/ 0 w 17804"/>
                <a:gd name="T3" fmla="*/ 0 h 21600"/>
                <a:gd name="T4" fmla="*/ 0 w 17804"/>
                <a:gd name="T5" fmla="*/ 0 h 21600"/>
                <a:gd name="T6" fmla="*/ 0 60000 65536"/>
                <a:gd name="T7" fmla="*/ 0 60000 65536"/>
                <a:gd name="T8" fmla="*/ 0 60000 65536"/>
                <a:gd name="T9" fmla="*/ 0 w 17804"/>
                <a:gd name="T10" fmla="*/ 0 h 21600"/>
                <a:gd name="T11" fmla="*/ 17804 w 17804"/>
                <a:gd name="T12" fmla="*/ 21600 h 21600"/>
              </a:gdLst>
              <a:ahLst/>
              <a:cxnLst>
                <a:cxn ang="T6">
                  <a:pos x="T0" y="T1"/>
                </a:cxn>
                <a:cxn ang="T7">
                  <a:pos x="T2" y="T3"/>
                </a:cxn>
                <a:cxn ang="T8">
                  <a:pos x="T4" y="T5"/>
                </a:cxn>
              </a:cxnLst>
              <a:rect l="T9" t="T10" r="T11" b="T12"/>
              <a:pathLst>
                <a:path w="17804" h="21600" fill="none" extrusionOk="0">
                  <a:moveTo>
                    <a:pt x="17804" y="19715"/>
                  </a:moveTo>
                  <a:cubicBezTo>
                    <a:pt x="15028" y="20957"/>
                    <a:pt x="12021" y="21599"/>
                    <a:pt x="8980" y="21600"/>
                  </a:cubicBezTo>
                  <a:cubicBezTo>
                    <a:pt x="5880" y="21600"/>
                    <a:pt x="2818" y="20933"/>
                    <a:pt x="-1" y="19644"/>
                  </a:cubicBezTo>
                </a:path>
                <a:path w="17804" h="21600" stroke="0" extrusionOk="0">
                  <a:moveTo>
                    <a:pt x="17804" y="19715"/>
                  </a:moveTo>
                  <a:cubicBezTo>
                    <a:pt x="15028" y="20957"/>
                    <a:pt x="12021" y="21599"/>
                    <a:pt x="8980" y="21600"/>
                  </a:cubicBezTo>
                  <a:cubicBezTo>
                    <a:pt x="5880" y="21600"/>
                    <a:pt x="2818" y="20933"/>
                    <a:pt x="-1" y="19644"/>
                  </a:cubicBezTo>
                  <a:lnTo>
                    <a:pt x="8980" y="0"/>
                  </a:lnTo>
                  <a:close/>
                </a:path>
              </a:pathLst>
            </a:custGeom>
            <a:solidFill>
              <a:srgbClr val="000000"/>
            </a:solid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28" name="Line 87">
              <a:extLst>
                <a:ext uri="{FF2B5EF4-FFF2-40B4-BE49-F238E27FC236}"/>
              </a:extLst>
            </p:cNvPr>
            <p:cNvSpPr>
              <a:spLocks noChangeShapeType="1"/>
            </p:cNvSpPr>
            <p:nvPr/>
          </p:nvSpPr>
          <p:spPr bwMode="auto">
            <a:xfrm flipV="1">
              <a:off x="4611" y="1447"/>
              <a:ext cx="0" cy="1395"/>
            </a:xfrm>
            <a:prstGeom prst="line">
              <a:avLst/>
            </a:prstGeom>
            <a:noFill/>
            <a:ln w="254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29" name="Rectangle 88">
              <a:extLst>
                <a:ext uri="{FF2B5EF4-FFF2-40B4-BE49-F238E27FC236}"/>
              </a:extLst>
            </p:cNvPr>
            <p:cNvSpPr>
              <a:spLocks noChangeArrowheads="1"/>
            </p:cNvSpPr>
            <p:nvPr/>
          </p:nvSpPr>
          <p:spPr bwMode="auto">
            <a:xfrm>
              <a:off x="4644" y="2088"/>
              <a:ext cx="181" cy="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292" b="1">
                  <a:solidFill>
                    <a:srgbClr val="000000"/>
                  </a:solidFill>
                  <a:latin typeface="Times New Roman" panose="02020603050405020304" pitchFamily="18" charset="0"/>
                </a:rPr>
                <a:t>µ</a:t>
              </a:r>
              <a:endParaRPr lang="en-US" altLang="en-US" sz="1292" b="1">
                <a:solidFill>
                  <a:srgbClr val="000000"/>
                </a:solidFill>
                <a:latin typeface="Geneva" charset="0"/>
              </a:endParaRPr>
            </a:p>
          </p:txBody>
        </p:sp>
        <p:sp>
          <p:nvSpPr>
            <p:cNvPr id="43030" name="Arc 89">
              <a:extLst>
                <a:ext uri="{FF2B5EF4-FFF2-40B4-BE49-F238E27FC236}"/>
              </a:extLst>
            </p:cNvPr>
            <p:cNvSpPr>
              <a:spLocks/>
            </p:cNvSpPr>
            <p:nvPr/>
          </p:nvSpPr>
          <p:spPr bwMode="auto">
            <a:xfrm>
              <a:off x="4613" y="2063"/>
              <a:ext cx="229" cy="56"/>
            </a:xfrm>
            <a:custGeom>
              <a:avLst/>
              <a:gdLst>
                <a:gd name="T0" fmla="*/ 0 w 42720"/>
                <a:gd name="T1" fmla="*/ 0 h 21600"/>
                <a:gd name="T2" fmla="*/ 0 w 42720"/>
                <a:gd name="T3" fmla="*/ 0 h 21600"/>
                <a:gd name="T4" fmla="*/ 0 w 42720"/>
                <a:gd name="T5" fmla="*/ 0 h 21600"/>
                <a:gd name="T6" fmla="*/ 0 60000 65536"/>
                <a:gd name="T7" fmla="*/ 0 60000 65536"/>
                <a:gd name="T8" fmla="*/ 0 60000 65536"/>
                <a:gd name="T9" fmla="*/ 0 w 42720"/>
                <a:gd name="T10" fmla="*/ 0 h 21600"/>
                <a:gd name="T11" fmla="*/ 42720 w 42720"/>
                <a:gd name="T12" fmla="*/ 21600 h 21600"/>
              </a:gdLst>
              <a:ahLst/>
              <a:cxnLst>
                <a:cxn ang="T6">
                  <a:pos x="T0" y="T1"/>
                </a:cxn>
                <a:cxn ang="T7">
                  <a:pos x="T2" y="T3"/>
                </a:cxn>
                <a:cxn ang="T8">
                  <a:pos x="T4" y="T5"/>
                </a:cxn>
              </a:cxnLst>
              <a:rect l="T9" t="T10" r="T11" b="T12"/>
              <a:pathLst>
                <a:path w="42720" h="21600" fill="none" extrusionOk="0">
                  <a:moveTo>
                    <a:pt x="0" y="21600"/>
                  </a:moveTo>
                  <a:cubicBezTo>
                    <a:pt x="0" y="9670"/>
                    <a:pt x="9670" y="0"/>
                    <a:pt x="21600" y="0"/>
                  </a:cubicBezTo>
                  <a:cubicBezTo>
                    <a:pt x="31785" y="0"/>
                    <a:pt x="40586" y="7115"/>
                    <a:pt x="42720" y="17074"/>
                  </a:cubicBezTo>
                </a:path>
                <a:path w="42720" h="21600" stroke="0" extrusionOk="0">
                  <a:moveTo>
                    <a:pt x="0" y="21600"/>
                  </a:moveTo>
                  <a:cubicBezTo>
                    <a:pt x="0" y="9670"/>
                    <a:pt x="9670" y="0"/>
                    <a:pt x="21600" y="0"/>
                  </a:cubicBezTo>
                  <a:cubicBezTo>
                    <a:pt x="31785" y="0"/>
                    <a:pt x="40586" y="7115"/>
                    <a:pt x="42720" y="17074"/>
                  </a:cubicBezTo>
                  <a:lnTo>
                    <a:pt x="21600" y="21600"/>
                  </a:lnTo>
                  <a:close/>
                </a:path>
              </a:pathLst>
            </a:custGeom>
            <a:noFill/>
            <a:ln w="12700" cap="rnd">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31" name="Line 90">
              <a:extLst>
                <a:ext uri="{FF2B5EF4-FFF2-40B4-BE49-F238E27FC236}"/>
              </a:extLst>
            </p:cNvPr>
            <p:cNvSpPr>
              <a:spLocks noChangeShapeType="1"/>
            </p:cNvSpPr>
            <p:nvPr/>
          </p:nvSpPr>
          <p:spPr bwMode="auto">
            <a:xfrm flipV="1">
              <a:off x="4609" y="1546"/>
              <a:ext cx="0" cy="1297"/>
            </a:xfrm>
            <a:prstGeom prst="line">
              <a:avLst/>
            </a:prstGeom>
            <a:noFill/>
            <a:ln w="25400">
              <a:pattFill prst="pct50">
                <a:fgClr>
                  <a:srgbClr val="000000"/>
                </a:fgClr>
                <a:bgClr>
                  <a:srgbClr val="FFFFFF"/>
                </a:bgClr>
              </a:pattFill>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32" name="Rectangle 91">
              <a:extLst>
                <a:ext uri="{FF2B5EF4-FFF2-40B4-BE49-F238E27FC236}"/>
              </a:extLst>
            </p:cNvPr>
            <p:cNvSpPr>
              <a:spLocks noChangeArrowheads="1"/>
            </p:cNvSpPr>
            <p:nvPr/>
          </p:nvSpPr>
          <p:spPr bwMode="auto">
            <a:xfrm>
              <a:off x="4464" y="1521"/>
              <a:ext cx="180"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a</a:t>
              </a:r>
            </a:p>
          </p:txBody>
        </p:sp>
        <p:sp>
          <p:nvSpPr>
            <p:cNvPr id="43033" name="Arc 92" descr="50%">
              <a:extLst>
                <a:ext uri="{FF2B5EF4-FFF2-40B4-BE49-F238E27FC236}"/>
              </a:extLst>
            </p:cNvPr>
            <p:cNvSpPr>
              <a:spLocks/>
            </p:cNvSpPr>
            <p:nvPr/>
          </p:nvSpPr>
          <p:spPr bwMode="auto">
            <a:xfrm>
              <a:off x="4572" y="1534"/>
              <a:ext cx="71" cy="88"/>
            </a:xfrm>
            <a:custGeom>
              <a:avLst/>
              <a:gdLst>
                <a:gd name="T0" fmla="*/ 0 w 17804"/>
                <a:gd name="T1" fmla="*/ 0 h 21600"/>
                <a:gd name="T2" fmla="*/ 0 w 17804"/>
                <a:gd name="T3" fmla="*/ 0 h 21600"/>
                <a:gd name="T4" fmla="*/ 0 w 17804"/>
                <a:gd name="T5" fmla="*/ 0 h 21600"/>
                <a:gd name="T6" fmla="*/ 0 60000 65536"/>
                <a:gd name="T7" fmla="*/ 0 60000 65536"/>
                <a:gd name="T8" fmla="*/ 0 60000 65536"/>
                <a:gd name="T9" fmla="*/ 0 w 17804"/>
                <a:gd name="T10" fmla="*/ 0 h 21600"/>
                <a:gd name="T11" fmla="*/ 17804 w 17804"/>
                <a:gd name="T12" fmla="*/ 21600 h 21600"/>
              </a:gdLst>
              <a:ahLst/>
              <a:cxnLst>
                <a:cxn ang="T6">
                  <a:pos x="T0" y="T1"/>
                </a:cxn>
                <a:cxn ang="T7">
                  <a:pos x="T2" y="T3"/>
                </a:cxn>
                <a:cxn ang="T8">
                  <a:pos x="T4" y="T5"/>
                </a:cxn>
              </a:cxnLst>
              <a:rect l="T9" t="T10" r="T11" b="T12"/>
              <a:pathLst>
                <a:path w="17804" h="21600" fill="none" extrusionOk="0">
                  <a:moveTo>
                    <a:pt x="17804" y="19715"/>
                  </a:moveTo>
                  <a:cubicBezTo>
                    <a:pt x="15028" y="20957"/>
                    <a:pt x="12021" y="21599"/>
                    <a:pt x="8980" y="21600"/>
                  </a:cubicBezTo>
                  <a:cubicBezTo>
                    <a:pt x="5880" y="21600"/>
                    <a:pt x="2818" y="20933"/>
                    <a:pt x="-1" y="19644"/>
                  </a:cubicBezTo>
                </a:path>
                <a:path w="17804" h="21600" stroke="0" extrusionOk="0">
                  <a:moveTo>
                    <a:pt x="17804" y="19715"/>
                  </a:moveTo>
                  <a:cubicBezTo>
                    <a:pt x="15028" y="20957"/>
                    <a:pt x="12021" y="21599"/>
                    <a:pt x="8980" y="21600"/>
                  </a:cubicBezTo>
                  <a:cubicBezTo>
                    <a:pt x="5880" y="21600"/>
                    <a:pt x="2818" y="20933"/>
                    <a:pt x="-1" y="19644"/>
                  </a:cubicBezTo>
                  <a:lnTo>
                    <a:pt x="8980" y="0"/>
                  </a:lnTo>
                  <a:close/>
                </a:path>
              </a:pathLst>
            </a:custGeom>
            <a:pattFill prst="pct50">
              <a:fgClr>
                <a:schemeClr val="tx1"/>
              </a:fgClr>
              <a:bgClr>
                <a:schemeClr val="bg1"/>
              </a:bgClr>
            </a:pattFill>
            <a:ln>
              <a:noFill/>
            </a:ln>
            <a:extLst>
              <a:ext uri="{91240B29-F687-4F45-9708-019B960494DF}">
                <a14:hiddenLine xmlns:a14="http://schemas.microsoft.com/office/drawing/2010/main" xmlns="" w="127000" cap="rnd">
                  <a:solidFill>
                    <a:srgbClr val="000000"/>
                  </a:solidFill>
                  <a:round/>
                  <a:headEnd/>
                  <a:tailEnd/>
                </a14:hiddenLine>
              </a:ext>
            </a:extLst>
          </p:spPr>
          <p:txBody>
            <a:bodyPr wrap="none" anchor="ct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defRPr/>
              </a:pPr>
              <a:endParaRPr lang="en-IN" altLang="en-US" sz="3692"/>
            </a:p>
          </p:txBody>
        </p:sp>
        <p:sp>
          <p:nvSpPr>
            <p:cNvPr id="43034" name="Line 93">
              <a:extLst>
                <a:ext uri="{FF2B5EF4-FFF2-40B4-BE49-F238E27FC236}"/>
              </a:extLst>
            </p:cNvPr>
            <p:cNvSpPr>
              <a:spLocks noChangeShapeType="1"/>
            </p:cNvSpPr>
            <p:nvPr/>
          </p:nvSpPr>
          <p:spPr bwMode="auto">
            <a:xfrm flipV="1">
              <a:off x="4616" y="1259"/>
              <a:ext cx="480" cy="283"/>
            </a:xfrm>
            <a:prstGeom prst="line">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35" name="Line 94">
              <a:extLst>
                <a:ext uri="{FF2B5EF4-FFF2-40B4-BE49-F238E27FC236}"/>
              </a:extLst>
            </p:cNvPr>
            <p:cNvSpPr>
              <a:spLocks noChangeShapeType="1"/>
            </p:cNvSpPr>
            <p:nvPr/>
          </p:nvSpPr>
          <p:spPr bwMode="auto">
            <a:xfrm flipH="1" flipV="1">
              <a:off x="5101" y="1265"/>
              <a:ext cx="0" cy="224"/>
            </a:xfrm>
            <a:prstGeom prst="line">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pPr>
                <a:defRPr/>
              </a:pPr>
              <a:endParaRPr lang="en-US" sz="2215"/>
            </a:p>
          </p:txBody>
        </p:sp>
        <p:sp>
          <p:nvSpPr>
            <p:cNvPr id="43036" name="Rectangle 95">
              <a:extLst>
                <a:ext uri="{FF2B5EF4-FFF2-40B4-BE49-F238E27FC236}"/>
              </a:extLst>
            </p:cNvPr>
            <p:cNvSpPr>
              <a:spLocks noChangeArrowheads="1"/>
            </p:cNvSpPr>
            <p:nvPr/>
          </p:nvSpPr>
          <p:spPr bwMode="auto">
            <a:xfrm>
              <a:off x="5051" y="2572"/>
              <a:ext cx="230"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u</a:t>
              </a:r>
              <a:r>
                <a:rPr lang="en-US" altLang="en-US" sz="1477" b="1" baseline="-25000">
                  <a:solidFill>
                    <a:srgbClr val="000000"/>
                  </a:solidFill>
                  <a:latin typeface="Times New Roman" panose="02020603050405020304" pitchFamily="18" charset="0"/>
                  <a:cs typeface="Times New Roman" panose="02020603050405020304" pitchFamily="18" charset="0"/>
                </a:rPr>
                <a:t>2</a:t>
              </a:r>
              <a:endParaRPr lang="en-US" altLang="en-US" sz="1477" b="1">
                <a:solidFill>
                  <a:srgbClr val="000000"/>
                </a:solidFill>
                <a:latin typeface="Times New Roman" panose="02020603050405020304" pitchFamily="18" charset="0"/>
                <a:cs typeface="Times New Roman" panose="02020603050405020304" pitchFamily="18" charset="0"/>
              </a:endParaRPr>
            </a:p>
          </p:txBody>
        </p:sp>
        <p:sp>
          <p:nvSpPr>
            <p:cNvPr id="43037" name="Rectangle 97">
              <a:extLst>
                <a:ext uri="{FF2B5EF4-FFF2-40B4-BE49-F238E27FC236}"/>
              </a:extLst>
            </p:cNvPr>
            <p:cNvSpPr>
              <a:spLocks noChangeArrowheads="1"/>
            </p:cNvSpPr>
            <p:nvPr/>
          </p:nvSpPr>
          <p:spPr bwMode="auto">
            <a:xfrm>
              <a:off x="5568" y="3312"/>
              <a:ext cx="208"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3526" tIns="41031" rIns="83526" bIns="41031">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a:defRPr/>
              </a:pPr>
              <a:r>
                <a:rPr lang="en-US" altLang="en-US" sz="1477" b="1">
                  <a:solidFill>
                    <a:srgbClr val="000000"/>
                  </a:solidFill>
                  <a:latin typeface="Times New Roman" panose="02020603050405020304" pitchFamily="18" charset="0"/>
                  <a:cs typeface="Times New Roman" panose="02020603050405020304" pitchFamily="18" charset="0"/>
                </a:rPr>
                <a:t>X</a:t>
              </a:r>
            </a:p>
          </p:txBody>
        </p:sp>
      </p:grpSp>
      <p:sp>
        <p:nvSpPr>
          <p:cNvPr id="263267" name="Rectangle 99">
            <a:extLst>
              <a:ext uri="{FF2B5EF4-FFF2-40B4-BE49-F238E27FC236}"/>
            </a:extLst>
          </p:cNvPr>
          <p:cNvSpPr>
            <a:spLocks noChangeArrowheads="1"/>
          </p:cNvSpPr>
          <p:nvPr/>
        </p:nvSpPr>
        <p:spPr bwMode="auto">
          <a:xfrm>
            <a:off x="1125538" y="5257800"/>
            <a:ext cx="7245350" cy="911225"/>
          </a:xfrm>
          <a:prstGeom prst="rect">
            <a:avLst/>
          </a:prstGeom>
          <a:noFill/>
          <a:ln w="9525">
            <a:noFill/>
            <a:miter lim="800000"/>
            <a:headEnd/>
            <a:tailEnd/>
          </a:ln>
          <a:effectLst/>
        </p:spPr>
        <p:txBody>
          <a:bodyPr>
            <a:spAutoFit/>
          </a:bodyPr>
          <a:lstStyle/>
          <a:p>
            <a:pPr>
              <a:lnSpc>
                <a:spcPct val="90000"/>
              </a:lnSpc>
              <a:spcBef>
                <a:spcPct val="50000"/>
              </a:spcBef>
              <a:buClr>
                <a:schemeClr val="folHlink"/>
              </a:buClr>
              <a:buSzPct val="60000"/>
              <a:buFont typeface="Wingdings" pitchFamily="2" charset="2"/>
              <a:buNone/>
              <a:defRPr/>
            </a:pPr>
            <a:r>
              <a:rPr lang="en-US" sz="1662" dirty="0">
                <a:solidFill>
                  <a:srgbClr val="990033"/>
                </a:solidFill>
                <a:cs typeface="Tahoma" pitchFamily="34" charset="0"/>
              </a:rPr>
              <a:t>4. When U is aligned with the z-axis, apply the original rotation, </a:t>
            </a:r>
            <a:r>
              <a:rPr lang="en-US" sz="1662" dirty="0">
                <a:solidFill>
                  <a:srgbClr val="990033"/>
                </a:solidFill>
                <a:effectLst>
                  <a:outerShdw blurRad="38100" dist="38100" dir="2700000" algn="tl">
                    <a:srgbClr val="C0C0C0"/>
                  </a:outerShdw>
                </a:effectLst>
                <a:cs typeface="Tahoma" pitchFamily="34" charset="0"/>
              </a:rPr>
              <a:t>R</a:t>
            </a:r>
            <a:r>
              <a:rPr lang="en-US" sz="1662" dirty="0">
                <a:solidFill>
                  <a:srgbClr val="990033"/>
                </a:solidFill>
                <a:cs typeface="Tahoma" pitchFamily="34" charset="0"/>
              </a:rPr>
              <a:t>, about the z-axis.</a:t>
            </a:r>
          </a:p>
          <a:p>
            <a:pPr>
              <a:lnSpc>
                <a:spcPct val="90000"/>
              </a:lnSpc>
              <a:spcBef>
                <a:spcPct val="50000"/>
              </a:spcBef>
              <a:buClr>
                <a:schemeClr val="folHlink"/>
              </a:buClr>
              <a:buSzPct val="60000"/>
              <a:buFont typeface="Wingdings" pitchFamily="2" charset="2"/>
              <a:buNone/>
              <a:defRPr/>
            </a:pPr>
            <a:r>
              <a:rPr lang="en-US" sz="1662" dirty="0">
                <a:solidFill>
                  <a:srgbClr val="990033"/>
                </a:solidFill>
                <a:cs typeface="Tahoma" pitchFamily="34" charset="0"/>
              </a:rPr>
              <a:t>5. Apply the inverses of the transformations in reverse order.</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mtClean="0"/>
              <a:t>Rotation About An Arbitary Axis (3/3)</a:t>
            </a:r>
            <a:endParaRPr lang="th-TH" altLang="en-US" smtClean="0"/>
          </a:p>
        </p:txBody>
      </p:sp>
      <p:sp>
        <p:nvSpPr>
          <p:cNvPr id="4" name="Date Placeholder 2">
            <a:extLst>
              <a:ext uri="{FF2B5EF4-FFF2-40B4-BE49-F238E27FC236}"/>
            </a:extLst>
          </p:cNvPr>
          <p:cNvSpPr>
            <a:spLocks noGrp="1"/>
          </p:cNvSpPr>
          <p:nvPr>
            <p:ph type="dt" sz="quarter" idx="10"/>
          </p:nvPr>
        </p:nvSpPr>
        <p:spPr/>
        <p:txBody>
          <a:bodyPr/>
          <a:lstStyle/>
          <a:p>
            <a:pPr>
              <a:defRPr/>
            </a:pPr>
            <a:fld id="{9AA4DA8F-93DD-46D4-ABD8-77211DF0AB6E}" type="datetime4">
              <a:rPr lang="en-US"/>
              <a:pPr>
                <a:defRPr/>
              </a:pPr>
              <a:t>June 11, 2022</a:t>
            </a:fld>
            <a:endParaRPr lang="th-TH"/>
          </a:p>
        </p:txBody>
      </p:sp>
      <p:sp>
        <p:nvSpPr>
          <p:cNvPr id="6" name="Slide Number Placeholder 4">
            <a:extLst>
              <a:ext uri="{FF2B5EF4-FFF2-40B4-BE49-F238E27FC236}"/>
            </a:extLst>
          </p:cNvPr>
          <p:cNvSpPr>
            <a:spLocks noGrp="1"/>
          </p:cNvSpPr>
          <p:nvPr>
            <p:ph type="sldNum" sz="quarter" idx="12"/>
          </p:nvPr>
        </p:nvSpPr>
        <p:spPr/>
        <p:txBody>
          <a:bodyPr/>
          <a:lstStyle/>
          <a:p>
            <a:pPr eaLnBrk="1" hangingPunct="1"/>
            <a:fld id="{EE51933F-5BD3-4F54-AD56-93464667C728}" type="slidenum">
              <a:rPr lang="en-US" altLang="en-US" sz="1100">
                <a:latin typeface="Tahoma" pitchFamily="34" charset="0"/>
                <a:cs typeface="Angsana New" pitchFamily="18" charset="-34"/>
              </a:rPr>
              <a:pPr eaLnBrk="1" hangingPunct="1"/>
              <a:t>67</a:t>
            </a:fld>
            <a:endParaRPr lang="th-TH" altLang="en-US" sz="1100">
              <a:latin typeface="Tahoma" pitchFamily="34" charset="0"/>
              <a:cs typeface="Angsana New" pitchFamily="18" charset="-34"/>
            </a:endParaRPr>
          </a:p>
        </p:txBody>
      </p:sp>
      <p:sp>
        <p:nvSpPr>
          <p:cNvPr id="44037" name="Rectangle 3">
            <a:extLst>
              <a:ext uri="{FF2B5EF4-FFF2-40B4-BE49-F238E27FC236}"/>
            </a:extLst>
          </p:cNvPr>
          <p:cNvSpPr>
            <a:spLocks noChangeArrowheads="1"/>
          </p:cNvSpPr>
          <p:nvPr/>
        </p:nvSpPr>
        <p:spPr bwMode="auto">
          <a:xfrm>
            <a:off x="1719263" y="3074988"/>
            <a:ext cx="5732462" cy="723900"/>
          </a:xfrm>
          <a:prstGeom prst="rect">
            <a:avLst/>
          </a:prstGeom>
          <a:solidFill>
            <a:srgbClr val="FFFF99"/>
          </a:solidFill>
          <a:ln w="9525">
            <a:solidFill>
              <a:schemeClr val="tx1"/>
            </a:solidFill>
            <a:miter lim="800000"/>
            <a:headEnd/>
            <a:tailEnd/>
          </a:ln>
        </p:spPr>
        <p:txBody>
          <a:bodyPr wrap="none">
            <a:spAutoFit/>
          </a:bodyPr>
          <a:lstStyle>
            <a:lvl1pPr eaLnBrk="0" hangingPunct="0">
              <a:defRPr sz="4000">
                <a:solidFill>
                  <a:schemeClr val="tx2"/>
                </a:solidFill>
                <a:latin typeface="Tahoma" panose="020B0604030504040204" pitchFamily="34" charset="0"/>
                <a:cs typeface="Angsana New" panose="02020603050405020304" pitchFamily="18" charset="-34"/>
              </a:defRPr>
            </a:lvl1pPr>
            <a:lvl2pPr marL="742950" indent="-285750" eaLnBrk="0" hangingPunct="0">
              <a:defRPr sz="4000">
                <a:solidFill>
                  <a:schemeClr val="tx2"/>
                </a:solidFill>
                <a:latin typeface="Tahoma" panose="020B0604030504040204" pitchFamily="34" charset="0"/>
                <a:cs typeface="Angsana New" panose="02020603050405020304" pitchFamily="18" charset="-34"/>
              </a:defRPr>
            </a:lvl2pPr>
            <a:lvl3pPr marL="1143000" indent="-228600" eaLnBrk="0" hangingPunct="0">
              <a:defRPr sz="4000">
                <a:solidFill>
                  <a:schemeClr val="tx2"/>
                </a:solidFill>
                <a:latin typeface="Tahoma" panose="020B0604030504040204" pitchFamily="34" charset="0"/>
                <a:cs typeface="Angsana New" panose="02020603050405020304" pitchFamily="18" charset="-34"/>
              </a:defRPr>
            </a:lvl3pPr>
            <a:lvl4pPr marL="1600200" indent="-228600" eaLnBrk="0" hangingPunct="0">
              <a:defRPr sz="4000">
                <a:solidFill>
                  <a:schemeClr val="tx2"/>
                </a:solidFill>
                <a:latin typeface="Tahoma" panose="020B0604030504040204" pitchFamily="34" charset="0"/>
                <a:cs typeface="Angsana New" panose="02020603050405020304" pitchFamily="18" charset="-34"/>
              </a:defRPr>
            </a:lvl4pPr>
            <a:lvl5pPr marL="2057400" indent="-228600" eaLnBrk="0" hangingPunct="0">
              <a:defRPr sz="4000">
                <a:solidFill>
                  <a:schemeClr val="tx2"/>
                </a:solidFill>
                <a:latin typeface="Tahom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sz="4000">
                <a:solidFill>
                  <a:schemeClr val="tx2"/>
                </a:solidFill>
                <a:latin typeface="Tahoma" panose="020B0604030504040204" pitchFamily="34" charset="0"/>
                <a:cs typeface="Angsana New" panose="02020603050405020304" pitchFamily="18" charset="-34"/>
              </a:defRPr>
            </a:lvl9pPr>
          </a:lstStyle>
          <a:p>
            <a:pPr eaLnBrk="1" hangingPunct="1">
              <a:lnSpc>
                <a:spcPct val="139000"/>
              </a:lnSpc>
              <a:spcBef>
                <a:spcPct val="70000"/>
              </a:spcBef>
              <a:buClr>
                <a:schemeClr val="folHlink"/>
              </a:buClr>
              <a:buSzPct val="60000"/>
              <a:buFont typeface="Wingdings" panose="05000000000000000000" pitchFamily="2" charset="2"/>
              <a:buNone/>
              <a:defRPr/>
            </a:pPr>
            <a:r>
              <a:rPr lang="en-US" altLang="en-US" sz="2954">
                <a:solidFill>
                  <a:srgbClr val="990033"/>
                </a:solidFill>
                <a:cs typeface="Tahoma" panose="020B0604030504040204" pitchFamily="34" charset="0"/>
              </a:rPr>
              <a:t>T</a:t>
            </a:r>
            <a:r>
              <a:rPr lang="en-US" altLang="en-US" sz="2954" baseline="30000">
                <a:solidFill>
                  <a:srgbClr val="990033"/>
                </a:solidFill>
                <a:cs typeface="Tahoma" panose="020B0604030504040204" pitchFamily="34" charset="0"/>
              </a:rPr>
              <a:t>-1 </a:t>
            </a:r>
            <a:r>
              <a:rPr lang="en-US" altLang="en-US" sz="2954">
                <a:solidFill>
                  <a:srgbClr val="990033"/>
                </a:solidFill>
                <a:cs typeface="Tahoma" panose="020B0604030504040204" pitchFamily="34" charset="0"/>
              </a:rPr>
              <a:t>R</a:t>
            </a:r>
            <a:r>
              <a:rPr lang="en-US" altLang="en-US" sz="2954" baseline="-25000">
                <a:solidFill>
                  <a:srgbClr val="990033"/>
                </a:solidFill>
                <a:cs typeface="Tahoma" panose="020B0604030504040204" pitchFamily="34" charset="0"/>
              </a:rPr>
              <a:t>y</a:t>
            </a:r>
            <a:r>
              <a:rPr lang="en-US" altLang="en-US" sz="2954">
                <a:solidFill>
                  <a:srgbClr val="990033"/>
                </a:solidFill>
                <a:cs typeface="Tahoma" panose="020B0604030504040204" pitchFamily="34" charset="0"/>
              </a:rPr>
              <a:t>(</a:t>
            </a:r>
            <a:r>
              <a:rPr lang="en-US" altLang="en-US" sz="2954">
                <a:solidFill>
                  <a:srgbClr val="990033"/>
                </a:solidFill>
                <a:latin typeface="Times New Roman" panose="02020603050405020304" pitchFamily="18" charset="0"/>
                <a:cs typeface="Tahoma" panose="020B0604030504040204" pitchFamily="34" charset="0"/>
              </a:rPr>
              <a:t>ß</a:t>
            </a:r>
            <a:r>
              <a:rPr lang="en-US" altLang="en-US" sz="2954">
                <a:solidFill>
                  <a:srgbClr val="990033"/>
                </a:solidFill>
                <a:cs typeface="Tahoma" panose="020B0604030504040204" pitchFamily="34" charset="0"/>
              </a:rPr>
              <a:t>) R</a:t>
            </a:r>
            <a:r>
              <a:rPr lang="en-US" altLang="en-US" sz="2954" baseline="-25000">
                <a:solidFill>
                  <a:srgbClr val="990033"/>
                </a:solidFill>
                <a:cs typeface="Tahoma" panose="020B0604030504040204" pitchFamily="34" charset="0"/>
              </a:rPr>
              <a:t>x</a:t>
            </a:r>
            <a:r>
              <a:rPr lang="en-US" altLang="en-US" sz="2954">
                <a:solidFill>
                  <a:srgbClr val="990033"/>
                </a:solidFill>
                <a:cs typeface="Tahoma" panose="020B0604030504040204" pitchFamily="34" charset="0"/>
              </a:rPr>
              <a:t>(-</a:t>
            </a:r>
            <a:r>
              <a:rPr lang="en-US" altLang="en-US" sz="2954">
                <a:solidFill>
                  <a:srgbClr val="990033"/>
                </a:solidFill>
                <a:latin typeface="Times New Roman" panose="02020603050405020304" pitchFamily="18" charset="0"/>
                <a:cs typeface="Tahoma" panose="020B0604030504040204" pitchFamily="34" charset="0"/>
              </a:rPr>
              <a:t>µ</a:t>
            </a:r>
            <a:r>
              <a:rPr lang="en-US" altLang="en-US" sz="2954">
                <a:solidFill>
                  <a:srgbClr val="990033"/>
                </a:solidFill>
                <a:cs typeface="Tahoma" panose="020B0604030504040204" pitchFamily="34" charset="0"/>
              </a:rPr>
              <a:t>) R R</a:t>
            </a:r>
            <a:r>
              <a:rPr lang="en-US" altLang="en-US" sz="2954" baseline="-25000">
                <a:solidFill>
                  <a:srgbClr val="990033"/>
                </a:solidFill>
                <a:cs typeface="Tahoma" panose="020B0604030504040204" pitchFamily="34" charset="0"/>
              </a:rPr>
              <a:t>x</a:t>
            </a:r>
            <a:r>
              <a:rPr lang="en-US" altLang="en-US" sz="2954">
                <a:solidFill>
                  <a:srgbClr val="990033"/>
                </a:solidFill>
                <a:cs typeface="Tahoma" panose="020B0604030504040204" pitchFamily="34" charset="0"/>
              </a:rPr>
              <a:t>(</a:t>
            </a:r>
            <a:r>
              <a:rPr lang="en-US" altLang="en-US" sz="2954">
                <a:solidFill>
                  <a:srgbClr val="990033"/>
                </a:solidFill>
                <a:latin typeface="Times New Roman" panose="02020603050405020304" pitchFamily="18" charset="0"/>
                <a:cs typeface="Tahoma" panose="020B0604030504040204" pitchFamily="34" charset="0"/>
              </a:rPr>
              <a:t>µ</a:t>
            </a:r>
            <a:r>
              <a:rPr lang="en-US" altLang="en-US" sz="2954">
                <a:solidFill>
                  <a:srgbClr val="990033"/>
                </a:solidFill>
                <a:cs typeface="Tahoma" panose="020B0604030504040204" pitchFamily="34" charset="0"/>
              </a:rPr>
              <a:t>) R</a:t>
            </a:r>
            <a:r>
              <a:rPr lang="en-US" altLang="en-US" sz="2954" baseline="-25000">
                <a:solidFill>
                  <a:srgbClr val="990033"/>
                </a:solidFill>
                <a:cs typeface="Tahoma" panose="020B0604030504040204" pitchFamily="34" charset="0"/>
              </a:rPr>
              <a:t>y</a:t>
            </a:r>
            <a:r>
              <a:rPr lang="en-US" altLang="en-US" sz="2954">
                <a:solidFill>
                  <a:srgbClr val="990033"/>
                </a:solidFill>
                <a:cs typeface="Tahoma" panose="020B0604030504040204" pitchFamily="34" charset="0"/>
              </a:rPr>
              <a:t>(-</a:t>
            </a:r>
            <a:r>
              <a:rPr lang="en-US" altLang="en-US" sz="2954">
                <a:solidFill>
                  <a:srgbClr val="990033"/>
                </a:solidFill>
                <a:latin typeface="Times New Roman" panose="02020603050405020304" pitchFamily="18" charset="0"/>
                <a:cs typeface="Tahoma" panose="020B0604030504040204" pitchFamily="34" charset="0"/>
              </a:rPr>
              <a:t>ß</a:t>
            </a:r>
            <a:r>
              <a:rPr lang="en-US" altLang="en-US" sz="2954">
                <a:solidFill>
                  <a:srgbClr val="990033"/>
                </a:solidFill>
                <a:cs typeface="Tahoma" panose="020B0604030504040204" pitchFamily="34" charset="0"/>
              </a:rPr>
              <a:t>) T P</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Shapes</a:t>
            </a:r>
          </a:p>
        </p:txBody>
      </p:sp>
      <p:sp>
        <p:nvSpPr>
          <p:cNvPr id="55299" name="Rectangle 3"/>
          <p:cNvSpPr>
            <a:spLocks noGrp="1" noChangeArrowheads="1"/>
          </p:cNvSpPr>
          <p:nvPr>
            <p:ph idx="1"/>
          </p:nvPr>
        </p:nvSpPr>
        <p:spPr/>
        <p:txBody>
          <a:bodyPr/>
          <a:lstStyle/>
          <a:p>
            <a:pPr eaLnBrk="1" hangingPunct="1"/>
            <a:r>
              <a:rPr lang="en-US" sz="2400" smtClean="0"/>
              <a:t>Box</a:t>
            </a:r>
          </a:p>
          <a:p>
            <a:pPr lvl="1" eaLnBrk="1" hangingPunct="1"/>
            <a:r>
              <a:rPr lang="en-US" sz="2000" smtClean="0"/>
              <a:t>geometry Box {size 5.5 3.75 1.0}</a:t>
            </a:r>
          </a:p>
          <a:p>
            <a:pPr eaLnBrk="1" hangingPunct="1"/>
            <a:r>
              <a:rPr lang="en-US" sz="2400" smtClean="0"/>
              <a:t>Cylinder</a:t>
            </a:r>
          </a:p>
          <a:p>
            <a:pPr lvl="1" eaLnBrk="1" hangingPunct="1"/>
            <a:r>
              <a:rPr lang="en-US" sz="2000" smtClean="0"/>
              <a:t>geometry Cylinder {radius 0.5    height 10    top FALSE}</a:t>
            </a:r>
          </a:p>
          <a:p>
            <a:pPr eaLnBrk="1" hangingPunct="1"/>
            <a:r>
              <a:rPr lang="en-US" sz="2400" smtClean="0"/>
              <a:t>Cone</a:t>
            </a:r>
          </a:p>
          <a:p>
            <a:pPr lvl="1" eaLnBrk="1" hangingPunct="1"/>
            <a:r>
              <a:rPr lang="en-US" sz="2000" smtClean="0"/>
              <a:t>geometry Cone {bottomRadius 5   height 10    side TRUE                               bottom FALSE}</a:t>
            </a:r>
          </a:p>
          <a:p>
            <a:pPr eaLnBrk="1" hangingPunct="1"/>
            <a:r>
              <a:rPr lang="en-US" sz="2400" smtClean="0"/>
              <a:t>Sphere</a:t>
            </a:r>
          </a:p>
          <a:p>
            <a:pPr lvl="1" eaLnBrk="1" hangingPunct="1"/>
            <a:r>
              <a:rPr lang="en-US" sz="2000" smtClean="0"/>
              <a:t>geometry Sphere { radius 10,000,000}</a:t>
            </a:r>
          </a:p>
          <a:p>
            <a:pPr eaLnBrk="1" hangingPunct="1"/>
            <a:r>
              <a:rPr lang="en-US" sz="2400" smtClean="0"/>
              <a:t>Text &amp; FontStyle</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Materials</a:t>
            </a:r>
          </a:p>
        </p:txBody>
      </p:sp>
      <p:sp>
        <p:nvSpPr>
          <p:cNvPr id="56323" name="Rectangle 3"/>
          <p:cNvSpPr>
            <a:spLocks noGrp="1" noChangeArrowheads="1"/>
          </p:cNvSpPr>
          <p:nvPr>
            <p:ph idx="1"/>
          </p:nvPr>
        </p:nvSpPr>
        <p:spPr/>
        <p:txBody>
          <a:bodyPr/>
          <a:lstStyle/>
          <a:p>
            <a:pPr eaLnBrk="1" hangingPunct="1"/>
            <a:r>
              <a:rPr lang="en-US" sz="2400" smtClean="0"/>
              <a:t>Material Node properties:</a:t>
            </a:r>
          </a:p>
          <a:p>
            <a:pPr lvl="1" eaLnBrk="1" hangingPunct="1"/>
            <a:r>
              <a:rPr lang="en-US" sz="2000" smtClean="0"/>
              <a:t>diffuseColor: </a:t>
            </a:r>
            <a:r>
              <a:rPr lang="en-US" sz="1800" smtClean="0"/>
              <a:t>The normal color of the object</a:t>
            </a:r>
            <a:endParaRPr lang="en-US" sz="2000" smtClean="0"/>
          </a:p>
          <a:p>
            <a:pPr lvl="1" eaLnBrk="1" hangingPunct="1"/>
            <a:r>
              <a:rPr lang="en-US" sz="2000" smtClean="0"/>
              <a:t>specularColor: </a:t>
            </a:r>
            <a:r>
              <a:rPr lang="en-US" sz="1800" smtClean="0"/>
              <a:t>The color of highlights on shiny objects</a:t>
            </a:r>
            <a:endParaRPr lang="en-US" sz="2000" smtClean="0"/>
          </a:p>
          <a:p>
            <a:pPr lvl="1" eaLnBrk="1" hangingPunct="1"/>
            <a:r>
              <a:rPr lang="en-US" sz="2000" smtClean="0"/>
              <a:t>emissiveColor: </a:t>
            </a:r>
            <a:r>
              <a:rPr lang="en-US" sz="1800" smtClean="0"/>
              <a:t>The object 'glows' with a light of it's own of this color. It doesn't cast light on any other objects though</a:t>
            </a:r>
            <a:endParaRPr lang="en-US" sz="2000" smtClean="0"/>
          </a:p>
          <a:p>
            <a:pPr lvl="1" eaLnBrk="1" hangingPunct="1"/>
            <a:r>
              <a:rPr lang="en-US" sz="2000" smtClean="0"/>
              <a:t>ambientIntensity: </a:t>
            </a:r>
            <a:r>
              <a:rPr lang="en-US" sz="1800" smtClean="0"/>
              <a:t>The amount of ambient light that the object reflects</a:t>
            </a:r>
            <a:endParaRPr lang="en-US" sz="2000" smtClean="0"/>
          </a:p>
          <a:p>
            <a:pPr lvl="1" eaLnBrk="1" hangingPunct="1"/>
            <a:r>
              <a:rPr lang="en-US" sz="2000" smtClean="0"/>
              <a:t>shininess: </a:t>
            </a:r>
            <a:r>
              <a:rPr lang="en-US" sz="1800" smtClean="0"/>
              <a:t>How reflective the object is</a:t>
            </a:r>
            <a:endParaRPr lang="en-US" sz="2000" smtClean="0"/>
          </a:p>
          <a:p>
            <a:pPr lvl="1" eaLnBrk="1" hangingPunct="1"/>
            <a:r>
              <a:rPr lang="en-US" sz="2000" smtClean="0"/>
              <a:t>transparency: </a:t>
            </a:r>
            <a:r>
              <a:rPr lang="en-US" sz="1800" smtClean="0"/>
              <a:t>How transparent the object is. Note, some browsers will not support partly-transparent objects.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VR</a:t>
            </a:r>
            <a:endParaRPr lang="en-US" dirty="0"/>
          </a:p>
        </p:txBody>
      </p:sp>
      <p:sp>
        <p:nvSpPr>
          <p:cNvPr id="3" name="Content Placeholder 2"/>
          <p:cNvSpPr>
            <a:spLocks noGrp="1"/>
          </p:cNvSpPr>
          <p:nvPr>
            <p:ph idx="1"/>
          </p:nvPr>
        </p:nvSpPr>
        <p:spPr/>
        <p:txBody>
          <a:bodyPr/>
          <a:lstStyle/>
          <a:p>
            <a:pPr algn="just">
              <a:buNone/>
            </a:pPr>
            <a:r>
              <a:rPr lang="en-US" dirty="0" smtClean="0"/>
              <a:t>Let’s </a:t>
            </a:r>
            <a:r>
              <a:rPr lang="en-US" dirty="0" smtClean="0"/>
              <a:t>take a look at different types of </a:t>
            </a:r>
            <a:r>
              <a:rPr lang="en-US" dirty="0" smtClean="0"/>
              <a:t>virtual reality </a:t>
            </a:r>
            <a:r>
              <a:rPr lang="en-US" dirty="0" smtClean="0"/>
              <a:t>and how they engage users in their specific ways</a:t>
            </a:r>
            <a:r>
              <a:rPr lang="en-US" dirty="0" smtClean="0"/>
              <a:t>.</a:t>
            </a:r>
          </a:p>
          <a:p>
            <a:pPr algn="just"/>
            <a:r>
              <a:rPr lang="en-US" dirty="0" smtClean="0"/>
              <a:t>1- Non-immersive Virtual Reality. </a:t>
            </a:r>
          </a:p>
          <a:p>
            <a:pPr algn="just"/>
            <a:r>
              <a:rPr lang="en-US" dirty="0" smtClean="0"/>
              <a:t>2-Fully Immersive Virtual Reality. </a:t>
            </a:r>
            <a:endParaRPr lang="en-US" dirty="0" smtClean="0"/>
          </a:p>
          <a:p>
            <a:pPr algn="just"/>
            <a:r>
              <a:rPr lang="en-US" dirty="0" smtClean="0"/>
              <a:t>3- </a:t>
            </a:r>
            <a:r>
              <a:rPr lang="en-US" dirty="0" smtClean="0"/>
              <a:t>Semi-Immersive Virtual Reality. </a:t>
            </a:r>
          </a:p>
          <a:p>
            <a:pPr algn="just"/>
            <a:r>
              <a:rPr lang="en-US" dirty="0" smtClean="0"/>
              <a:t>4- Augmented Reality. </a:t>
            </a:r>
          </a:p>
          <a:p>
            <a:pPr algn="just"/>
            <a:r>
              <a:rPr lang="en-US" dirty="0" smtClean="0"/>
              <a:t>5- Collaborative VR.</a:t>
            </a:r>
          </a:p>
          <a:p>
            <a:pPr algn="just">
              <a:buNone/>
            </a:pP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Transformations</a:t>
            </a:r>
          </a:p>
        </p:txBody>
      </p:sp>
      <p:sp>
        <p:nvSpPr>
          <p:cNvPr id="57347" name="Rectangle 3"/>
          <p:cNvSpPr>
            <a:spLocks noGrp="1" noChangeArrowheads="1"/>
          </p:cNvSpPr>
          <p:nvPr>
            <p:ph idx="1"/>
          </p:nvPr>
        </p:nvSpPr>
        <p:spPr>
          <a:xfrm>
            <a:off x="685800" y="1828800"/>
            <a:ext cx="7772400" cy="4114800"/>
          </a:xfrm>
        </p:spPr>
        <p:txBody>
          <a:bodyPr/>
          <a:lstStyle/>
          <a:p>
            <a:pPr eaLnBrk="1" hangingPunct="1"/>
            <a:r>
              <a:rPr lang="en-US" sz="2400" smtClean="0"/>
              <a:t>Distances measured in meters (convention)</a:t>
            </a:r>
          </a:p>
          <a:p>
            <a:pPr eaLnBrk="1" hangingPunct="1"/>
            <a:r>
              <a:rPr lang="en-US" sz="2400" smtClean="0"/>
              <a:t>Angles measured in radians</a:t>
            </a:r>
          </a:p>
          <a:p>
            <a:pPr eaLnBrk="1" hangingPunct="1"/>
            <a:r>
              <a:rPr lang="en-US" sz="2400" smtClean="0"/>
              <a:t>Transformation types:</a:t>
            </a:r>
          </a:p>
          <a:p>
            <a:pPr lvl="1" eaLnBrk="1" hangingPunct="1"/>
            <a:r>
              <a:rPr lang="en-US" sz="2000" smtClean="0"/>
              <a:t>Translation, Rotation, and Scaling</a:t>
            </a:r>
          </a:p>
          <a:p>
            <a:pPr eaLnBrk="1" hangingPunct="1"/>
            <a:r>
              <a:rPr lang="en-US" sz="2400" smtClean="0"/>
              <a:t>Applied in following order (use nesting for custom)</a:t>
            </a:r>
          </a:p>
          <a:p>
            <a:pPr lvl="1" eaLnBrk="1" hangingPunct="1"/>
            <a:r>
              <a:rPr lang="en-US" sz="2000" smtClean="0"/>
              <a:t>Scale, then Rotate, the Translate</a:t>
            </a:r>
          </a:p>
          <a:p>
            <a:pPr eaLnBrk="1" hangingPunct="1"/>
            <a:r>
              <a:rPr lang="en-US" sz="2400" smtClean="0"/>
              <a:t>Example:</a:t>
            </a:r>
          </a:p>
        </p:txBody>
      </p:sp>
      <p:sp>
        <p:nvSpPr>
          <p:cNvPr id="57348" name="Rectangle 4"/>
          <p:cNvSpPr>
            <a:spLocks noChangeArrowheads="1"/>
          </p:cNvSpPr>
          <p:nvPr/>
        </p:nvSpPr>
        <p:spPr bwMode="auto">
          <a:xfrm>
            <a:off x="2590800" y="4343400"/>
            <a:ext cx="2559050" cy="2225675"/>
          </a:xfrm>
          <a:prstGeom prst="rect">
            <a:avLst/>
          </a:prstGeom>
          <a:noFill/>
          <a:ln w="9525">
            <a:noFill/>
            <a:miter lim="800000"/>
            <a:headEnd/>
            <a:tailEnd/>
          </a:ln>
        </p:spPr>
        <p:txBody>
          <a:bodyPr wrap="none">
            <a:spAutoFit/>
          </a:bodyPr>
          <a:lstStyle/>
          <a:p>
            <a:r>
              <a:rPr lang="en-US" sz="2000"/>
              <a:t>Transform {</a:t>
            </a:r>
          </a:p>
          <a:p>
            <a:r>
              <a:rPr lang="en-US" sz="2000"/>
              <a:t>        translation 1 1 1</a:t>
            </a:r>
          </a:p>
          <a:p>
            <a:r>
              <a:rPr lang="en-US" sz="2000"/>
              <a:t>        rotation 0 1 0 0.78</a:t>
            </a:r>
          </a:p>
          <a:p>
            <a:r>
              <a:rPr lang="en-US" sz="2000"/>
              <a:t>        scale 2 1 2</a:t>
            </a:r>
          </a:p>
          <a:p>
            <a:r>
              <a:rPr lang="en-US" sz="2000"/>
              <a:t>        children [</a:t>
            </a:r>
          </a:p>
          <a:p>
            <a:r>
              <a:rPr lang="en-US" sz="2000"/>
              <a:t>                USE FBOX</a:t>
            </a:r>
          </a:p>
          <a:p>
            <a:r>
              <a:rPr lang="en-US" sz="2000"/>
              <a:t>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Example 1</a:t>
            </a:r>
          </a:p>
        </p:txBody>
      </p:sp>
      <p:sp>
        <p:nvSpPr>
          <p:cNvPr id="33795" name="Rectangle 3"/>
          <p:cNvSpPr>
            <a:spLocks noChangeArrowheads="1"/>
          </p:cNvSpPr>
          <p:nvPr/>
        </p:nvSpPr>
        <p:spPr bwMode="auto">
          <a:xfrm>
            <a:off x="533400" y="1736725"/>
            <a:ext cx="5380038" cy="4892675"/>
          </a:xfrm>
          <a:prstGeom prst="rect">
            <a:avLst/>
          </a:prstGeom>
          <a:noFill/>
          <a:ln w="9525">
            <a:noFill/>
            <a:miter lim="800000"/>
            <a:headEnd/>
            <a:tailEnd/>
          </a:ln>
          <a:effectLst/>
        </p:spPr>
        <p:txBody>
          <a:bodyPr wrap="none">
            <a:spAutoFit/>
          </a:bodyPr>
          <a:lstStyle/>
          <a:p>
            <a:pPr>
              <a:defRPr/>
            </a:pPr>
            <a:r>
              <a:rPr lang="en-US" sz="1500">
                <a:effectLst>
                  <a:outerShdw blurRad="38100" dist="38100" dir="2700000" algn="tl">
                    <a:srgbClr val="000000"/>
                  </a:outerShdw>
                </a:effectLst>
                <a:latin typeface="Times New Roman"/>
              </a:rPr>
              <a:t>#VRML V2.0 utf8</a:t>
            </a:r>
          </a:p>
          <a:p>
            <a:pPr>
              <a:defRPr/>
            </a:pPr>
            <a:r>
              <a:rPr lang="en-US" sz="1500">
                <a:effectLst>
                  <a:outerShdw blurRad="38100" dist="38100" dir="2700000" algn="tl">
                    <a:srgbClr val="000000"/>
                  </a:outerShdw>
                </a:effectLst>
                <a:latin typeface="Times New Roman"/>
              </a:rPr>
              <a:t>Transform {</a:t>
            </a:r>
          </a:p>
          <a:p>
            <a:pPr>
              <a:defRPr/>
            </a:pPr>
            <a:r>
              <a:rPr lang="en-US" sz="1500">
                <a:effectLst>
                  <a:outerShdw blurRad="38100" dist="38100" dir="2700000" algn="tl">
                    <a:srgbClr val="000000"/>
                  </a:outerShdw>
                </a:effectLst>
                <a:latin typeface="Times New Roman"/>
              </a:rPr>
              <a:t>    children [</a:t>
            </a:r>
          </a:p>
          <a:p>
            <a:pPr>
              <a:defRPr/>
            </a:pPr>
            <a:r>
              <a:rPr lang="en-US" sz="1500">
                <a:effectLst>
                  <a:outerShdw blurRad="38100" dist="38100" dir="2700000" algn="tl">
                    <a:srgbClr val="000000"/>
                  </a:outerShdw>
                </a:effectLst>
                <a:latin typeface="Times New Roman"/>
              </a:rPr>
              <a:t>        NavigationInfo { headlight FALSE } # We'll add our own light</a:t>
            </a:r>
          </a:p>
          <a:p>
            <a:pPr>
              <a:defRPr/>
            </a:pPr>
            <a:endParaRPr lang="en-US" sz="1500">
              <a:effectLst>
                <a:outerShdw blurRad="38100" dist="38100" dir="2700000" algn="tl">
                  <a:srgbClr val="000000"/>
                </a:outerShdw>
              </a:effectLst>
              <a:latin typeface="Times New Roman"/>
            </a:endParaRPr>
          </a:p>
          <a:p>
            <a:pPr>
              <a:defRPr/>
            </a:pPr>
            <a:r>
              <a:rPr lang="en-US" sz="1500">
                <a:effectLst>
                  <a:outerShdw blurRad="38100" dist="38100" dir="2700000" algn="tl">
                    <a:srgbClr val="000000"/>
                  </a:outerShdw>
                </a:effectLst>
                <a:latin typeface="Times New Roman"/>
              </a:rPr>
              <a:t>        DirectionalLight {     # First child</a:t>
            </a:r>
          </a:p>
          <a:p>
            <a:pPr>
              <a:defRPr/>
            </a:pPr>
            <a:r>
              <a:rPr lang="en-US" sz="1500">
                <a:effectLst>
                  <a:outerShdw blurRad="38100" dist="38100" dir="2700000" algn="tl">
                    <a:srgbClr val="000000"/>
                  </a:outerShdw>
                </a:effectLst>
                <a:latin typeface="Times New Roman"/>
              </a:rPr>
              <a:t>            direction 0 0 -1      # Light illuminating the scene</a:t>
            </a:r>
          </a:p>
          <a:p>
            <a:pPr>
              <a:defRPr/>
            </a:pPr>
            <a:r>
              <a:rPr lang="en-US" sz="1500">
                <a:effectLst>
                  <a:outerShdw blurRad="38100" dist="38100" dir="2700000" algn="tl">
                    <a:srgbClr val="000000"/>
                  </a:outerShdw>
                </a:effectLst>
                <a:latin typeface="Times New Roman"/>
              </a:rPr>
              <a:t>        }</a:t>
            </a:r>
          </a:p>
          <a:p>
            <a:pPr>
              <a:defRPr/>
            </a:pPr>
            <a:endParaRPr lang="en-US" sz="1500">
              <a:effectLst>
                <a:outerShdw blurRad="38100" dist="38100" dir="2700000" algn="tl">
                  <a:srgbClr val="000000"/>
                </a:outerShdw>
              </a:effectLst>
              <a:latin typeface="Times New Roman"/>
            </a:endParaRPr>
          </a:p>
          <a:p>
            <a:pPr>
              <a:defRPr/>
            </a:pPr>
            <a:r>
              <a:rPr lang="en-US" sz="1500">
                <a:effectLst>
                  <a:outerShdw blurRad="38100" dist="38100" dir="2700000" algn="tl">
                    <a:srgbClr val="000000"/>
                  </a:outerShdw>
                </a:effectLst>
                <a:latin typeface="Times New Roman"/>
              </a:rPr>
              <a:t>        Transform {               # Second child - a red sphere</a:t>
            </a:r>
          </a:p>
          <a:p>
            <a:pPr>
              <a:defRPr/>
            </a:pPr>
            <a:r>
              <a:rPr lang="en-US" sz="1500">
                <a:effectLst>
                  <a:outerShdw blurRad="38100" dist="38100" dir="2700000" algn="tl">
                    <a:srgbClr val="000000"/>
                  </a:outerShdw>
                </a:effectLst>
                <a:latin typeface="Times New Roman"/>
              </a:rPr>
              <a:t>            translation 3 0 1</a:t>
            </a:r>
          </a:p>
          <a:p>
            <a:pPr>
              <a:defRPr/>
            </a:pPr>
            <a:r>
              <a:rPr lang="en-US" sz="1500">
                <a:effectLst>
                  <a:outerShdw blurRad="38100" dist="38100" dir="2700000" algn="tl">
                    <a:srgbClr val="000000"/>
                  </a:outerShdw>
                </a:effectLst>
                <a:latin typeface="Times New Roman"/>
              </a:rPr>
              <a:t>            children [</a:t>
            </a:r>
          </a:p>
          <a:p>
            <a:pPr>
              <a:defRPr/>
            </a:pPr>
            <a:r>
              <a:rPr lang="en-US" sz="1500">
                <a:effectLst>
                  <a:outerShdw blurRad="38100" dist="38100" dir="2700000" algn="tl">
                    <a:srgbClr val="000000"/>
                  </a:outerShdw>
                </a:effectLst>
                <a:latin typeface="Times New Roman"/>
              </a:rPr>
              <a:t>                Shape {</a:t>
            </a:r>
          </a:p>
          <a:p>
            <a:pPr>
              <a:defRPr/>
            </a:pPr>
            <a:r>
              <a:rPr lang="en-US" sz="1500">
                <a:effectLst>
                  <a:outerShdw blurRad="38100" dist="38100" dir="2700000" algn="tl">
                    <a:srgbClr val="000000"/>
                  </a:outerShdw>
                </a:effectLst>
                <a:latin typeface="Times New Roman"/>
              </a:rPr>
              <a:t>                    geometry Sphere { radius 2.3 }</a:t>
            </a:r>
          </a:p>
          <a:p>
            <a:pPr>
              <a:defRPr/>
            </a:pPr>
            <a:r>
              <a:rPr lang="en-US" sz="1500">
                <a:effectLst>
                  <a:outerShdw blurRad="38100" dist="38100" dir="2700000" algn="tl">
                    <a:srgbClr val="000000"/>
                  </a:outerShdw>
                </a:effectLst>
                <a:latin typeface="Times New Roman"/>
              </a:rPr>
              <a:t>                    appearance Appearance {</a:t>
            </a:r>
          </a:p>
          <a:p>
            <a:pPr>
              <a:defRPr/>
            </a:pPr>
            <a:r>
              <a:rPr lang="en-US" sz="1500">
                <a:effectLst>
                  <a:outerShdw blurRad="38100" dist="38100" dir="2700000" algn="tl">
                    <a:srgbClr val="000000"/>
                  </a:outerShdw>
                </a:effectLst>
                <a:latin typeface="Times New Roman"/>
              </a:rPr>
              <a:t>                        material Material { diffuseColor 1 0 0 }   # Red</a:t>
            </a:r>
          </a:p>
          <a:p>
            <a:pPr>
              <a:defRPr/>
            </a:pPr>
            <a:r>
              <a:rPr lang="en-US" sz="1500">
                <a:effectLst>
                  <a:outerShdw blurRad="38100" dist="38100" dir="2700000" algn="tl">
                    <a:srgbClr val="000000"/>
                  </a:outerShdw>
                </a:effectLst>
                <a:latin typeface="Times New Roman"/>
              </a:rPr>
              <a:t>                    }</a:t>
            </a:r>
          </a:p>
          <a:p>
            <a:pPr>
              <a:defRPr/>
            </a:pPr>
            <a:r>
              <a:rPr lang="en-US" sz="1500">
                <a:effectLst>
                  <a:outerShdw blurRad="38100" dist="38100" dir="2700000" algn="tl">
                    <a:srgbClr val="000000"/>
                  </a:outerShdw>
                </a:effectLst>
                <a:latin typeface="Times New Roman"/>
              </a:rPr>
              <a:t>                }</a:t>
            </a:r>
          </a:p>
          <a:p>
            <a:pPr>
              <a:defRPr/>
            </a:pPr>
            <a:r>
              <a:rPr lang="en-US" sz="1500">
                <a:effectLst>
                  <a:outerShdw blurRad="38100" dist="38100" dir="2700000" algn="tl">
                    <a:srgbClr val="000000"/>
                  </a:outerShdw>
                </a:effectLst>
                <a:latin typeface="Times New Roman"/>
              </a:rPr>
              <a:t>            ]</a:t>
            </a:r>
          </a:p>
          <a:p>
            <a:pPr>
              <a:defRPr/>
            </a:pPr>
            <a:r>
              <a:rPr lang="en-US" sz="1500">
                <a:effectLst>
                  <a:outerShdw blurRad="38100" dist="38100" dir="2700000" algn="tl">
                    <a:srgbClr val="000000"/>
                  </a:outerShdw>
                </a:effectLst>
                <a:latin typeface="Times New Roman"/>
              </a:rPr>
              <a:t>        }</a:t>
            </a:r>
          </a:p>
          <a:p>
            <a:pPr>
              <a:defRPr/>
            </a:pPr>
            <a:r>
              <a:rPr lang="en-US" sz="1500">
                <a:effectLst>
                  <a:outerShdw blurRad="38100" dist="38100" dir="2700000" algn="tl">
                    <a:srgbClr val="000000"/>
                  </a:outerShdw>
                </a:effectLst>
                <a:latin typeface="Times New Roman"/>
              </a:rPr>
              <a:t>( … )</a:t>
            </a:r>
          </a:p>
        </p:txBody>
      </p:sp>
      <p:pic>
        <p:nvPicPr>
          <p:cNvPr id="58372" name="Picture 4" descr="C:\WINDOWS\DESKTOP\vrml examples\rsmbb.jpg">
            <a:hlinkClick r:id="rId2" action="ppaction://hlinkfile"/>
          </p:cNvPr>
          <p:cNvPicPr>
            <a:picLocks noChangeAspect="1" noChangeArrowheads="1"/>
          </p:cNvPicPr>
          <p:nvPr/>
        </p:nvPicPr>
        <p:blipFill>
          <a:blip r:embed="rId3" cstate="print"/>
          <a:srcRect/>
          <a:stretch>
            <a:fillRect/>
          </a:stretch>
        </p:blipFill>
        <p:spPr bwMode="auto">
          <a:xfrm>
            <a:off x="5181600" y="3048000"/>
            <a:ext cx="3362325"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Example 2</a:t>
            </a:r>
          </a:p>
        </p:txBody>
      </p:sp>
      <p:sp>
        <p:nvSpPr>
          <p:cNvPr id="22531" name="Rectangle 3"/>
          <p:cNvSpPr>
            <a:spLocks noChangeArrowheads="1"/>
          </p:cNvSpPr>
          <p:nvPr/>
        </p:nvSpPr>
        <p:spPr bwMode="auto">
          <a:xfrm>
            <a:off x="609600" y="1905000"/>
            <a:ext cx="7772400" cy="3292475"/>
          </a:xfrm>
          <a:prstGeom prst="rect">
            <a:avLst/>
          </a:prstGeom>
          <a:noFill/>
          <a:ln w="9525">
            <a:noFill/>
            <a:miter lim="800000"/>
            <a:headEnd/>
            <a:tailEnd/>
          </a:ln>
          <a:effectLst/>
        </p:spPr>
        <p:txBody>
          <a:bodyPr>
            <a:spAutoFit/>
          </a:bodyPr>
          <a:lstStyle/>
          <a:p>
            <a:pPr>
              <a:defRPr/>
            </a:pPr>
            <a:r>
              <a:rPr lang="en-US" sz="1500">
                <a:effectLst>
                  <a:outerShdw blurRad="38100" dist="38100" dir="2700000" algn="tl">
                    <a:srgbClr val="000000"/>
                  </a:outerShdw>
                </a:effectLst>
                <a:latin typeface="Times New Roman"/>
              </a:rPr>
              <a:t>#VRML V2.0 utf8</a:t>
            </a:r>
          </a:p>
          <a:p>
            <a:pPr>
              <a:defRPr/>
            </a:pPr>
            <a:r>
              <a:rPr lang="en-US" sz="1500">
                <a:effectLst>
                  <a:outerShdw blurRad="38100" dist="38100" dir="2700000" algn="tl">
                    <a:srgbClr val="000000"/>
                  </a:outerShdw>
                </a:effectLst>
                <a:latin typeface="Times New Roman"/>
              </a:rPr>
              <a:t>Transform {</a:t>
            </a:r>
          </a:p>
          <a:p>
            <a:pPr>
              <a:defRPr/>
            </a:pPr>
            <a:r>
              <a:rPr lang="en-US" sz="1500">
                <a:effectLst>
                  <a:outerShdw blurRad="38100" dist="38100" dir="2700000" algn="tl">
                    <a:srgbClr val="000000"/>
                  </a:outerShdw>
                </a:effectLst>
                <a:latin typeface="Times New Roman"/>
              </a:rPr>
              <a:t>    children [</a:t>
            </a:r>
          </a:p>
          <a:p>
            <a:pPr>
              <a:defRPr/>
            </a:pPr>
            <a:r>
              <a:rPr lang="en-US" sz="1500">
                <a:effectLst>
                  <a:outerShdw blurRad="38100" dist="38100" dir="2700000" algn="tl">
                    <a:srgbClr val="000000"/>
                  </a:outerShdw>
                </a:effectLst>
                <a:latin typeface="Times New Roman"/>
              </a:rPr>
              <a:t>        DEF Joe Shape { geometry Sphere {} }</a:t>
            </a:r>
          </a:p>
          <a:p>
            <a:pPr>
              <a:defRPr/>
            </a:pPr>
            <a:r>
              <a:rPr lang="en-US" sz="1500">
                <a:effectLst>
                  <a:outerShdw blurRad="38100" dist="38100" dir="2700000" algn="tl">
                    <a:srgbClr val="000000"/>
                  </a:outerShdw>
                </a:effectLst>
                <a:latin typeface="Times New Roman"/>
              </a:rPr>
              <a:t>        Transform {</a:t>
            </a:r>
          </a:p>
          <a:p>
            <a:pPr>
              <a:defRPr/>
            </a:pPr>
            <a:r>
              <a:rPr lang="en-US" sz="1500">
                <a:effectLst>
                  <a:outerShdw blurRad="38100" dist="38100" dir="2700000" algn="tl">
                    <a:srgbClr val="000000"/>
                  </a:outerShdw>
                </a:effectLst>
                <a:latin typeface="Times New Roman"/>
              </a:rPr>
              <a:t>            translation 2 0 0</a:t>
            </a:r>
          </a:p>
          <a:p>
            <a:pPr>
              <a:defRPr/>
            </a:pPr>
            <a:r>
              <a:rPr lang="en-US" sz="1500">
                <a:effectLst>
                  <a:outerShdw blurRad="38100" dist="38100" dir="2700000" algn="tl">
                    <a:srgbClr val="000000"/>
                  </a:outerShdw>
                </a:effectLst>
                <a:latin typeface="Times New Roman"/>
              </a:rPr>
              <a:t>            children  DEF Joe Shape { geometry  Sphere { radius .2 } }</a:t>
            </a:r>
          </a:p>
          <a:p>
            <a:pPr>
              <a:defRPr/>
            </a:pPr>
            <a:r>
              <a:rPr lang="en-US" sz="1500">
                <a:effectLst>
                  <a:outerShdw blurRad="38100" dist="38100" dir="2700000" algn="tl">
                    <a:srgbClr val="000000"/>
                  </a:outerShdw>
                </a:effectLst>
                <a:latin typeface="Times New Roman"/>
              </a:rPr>
              <a:t>        }</a:t>
            </a:r>
          </a:p>
          <a:p>
            <a:pPr>
              <a:defRPr/>
            </a:pPr>
            <a:r>
              <a:rPr lang="en-US" sz="1500">
                <a:effectLst>
                  <a:outerShdw blurRad="38100" dist="38100" dir="2700000" algn="tl">
                    <a:srgbClr val="000000"/>
                  </a:outerShdw>
                </a:effectLst>
                <a:latin typeface="Times New Roman"/>
              </a:rPr>
              <a:t>        Transform {</a:t>
            </a:r>
          </a:p>
          <a:p>
            <a:pPr>
              <a:defRPr/>
            </a:pPr>
            <a:r>
              <a:rPr lang="en-US" sz="1500">
                <a:effectLst>
                  <a:outerShdw blurRad="38100" dist="38100" dir="2700000" algn="tl">
                    <a:srgbClr val="000000"/>
                  </a:outerShdw>
                </a:effectLst>
                <a:latin typeface="Times New Roman"/>
              </a:rPr>
              <a:t>            translation -2 0 0</a:t>
            </a:r>
          </a:p>
          <a:p>
            <a:pPr>
              <a:defRPr/>
            </a:pPr>
            <a:r>
              <a:rPr lang="en-US" sz="1500">
                <a:effectLst>
                  <a:outerShdw blurRad="38100" dist="38100" dir="2700000" algn="tl">
                    <a:srgbClr val="000000"/>
                  </a:outerShdw>
                </a:effectLst>
                <a:latin typeface="Times New Roman"/>
              </a:rPr>
              <a:t>            children    USE Joe </a:t>
            </a:r>
          </a:p>
          <a:p>
            <a:pPr>
              <a:defRPr/>
            </a:pPr>
            <a:r>
              <a:rPr lang="en-US" sz="1500">
                <a:effectLst>
                  <a:outerShdw blurRad="38100" dist="38100" dir="2700000" algn="tl">
                    <a:srgbClr val="000000"/>
                  </a:outerShdw>
                </a:effectLst>
                <a:latin typeface="Times New Roman"/>
              </a:rPr>
              <a:t>        }</a:t>
            </a:r>
          </a:p>
          <a:p>
            <a:pPr>
              <a:defRPr/>
            </a:pPr>
            <a:r>
              <a:rPr lang="en-US" sz="1500">
                <a:effectLst>
                  <a:outerShdw blurRad="38100" dist="38100" dir="2700000" algn="tl">
                    <a:srgbClr val="000000"/>
                  </a:outerShdw>
                </a:effectLst>
                <a:latin typeface="Times New Roman"/>
              </a:rPr>
              <a:t>    ]</a:t>
            </a:r>
          </a:p>
          <a:p>
            <a:pPr>
              <a:defRPr/>
            </a:pPr>
            <a:r>
              <a:rPr lang="en-US" sz="1500">
                <a:effectLst>
                  <a:outerShdw blurRad="38100" dist="38100" dir="2700000" algn="tl">
                    <a:srgbClr val="000000"/>
                  </a:outerShdw>
                </a:effectLst>
                <a:latin typeface="Times New Roman"/>
              </a:rPr>
              <a:t>}</a:t>
            </a:r>
          </a:p>
        </p:txBody>
      </p:sp>
      <p:pic>
        <p:nvPicPr>
          <p:cNvPr id="59396" name="Picture 4" descr="C:\WINDOWS\DESKTOP\vrml examples\instancing.jpg">
            <a:hlinkClick r:id="rId2" action="ppaction://hlinkfile"/>
          </p:cNvPr>
          <p:cNvPicPr>
            <a:picLocks noChangeAspect="1" noChangeArrowheads="1"/>
          </p:cNvPicPr>
          <p:nvPr/>
        </p:nvPicPr>
        <p:blipFill>
          <a:blip r:embed="rId3" cstate="print"/>
          <a:srcRect/>
          <a:stretch>
            <a:fillRect/>
          </a:stretch>
        </p:blipFill>
        <p:spPr bwMode="auto">
          <a:xfrm>
            <a:off x="3352800" y="4876800"/>
            <a:ext cx="2762250"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Example 3</a:t>
            </a:r>
          </a:p>
        </p:txBody>
      </p:sp>
      <p:sp>
        <p:nvSpPr>
          <p:cNvPr id="60419" name="Rectangle 3"/>
          <p:cNvSpPr>
            <a:spLocks noChangeArrowheads="1"/>
          </p:cNvSpPr>
          <p:nvPr/>
        </p:nvSpPr>
        <p:spPr bwMode="auto">
          <a:xfrm>
            <a:off x="304800" y="1905000"/>
            <a:ext cx="3133725" cy="4968875"/>
          </a:xfrm>
          <a:prstGeom prst="rect">
            <a:avLst/>
          </a:prstGeom>
          <a:noFill/>
          <a:ln w="9525">
            <a:noFill/>
            <a:miter lim="800000"/>
            <a:headEnd/>
            <a:tailEnd/>
          </a:ln>
        </p:spPr>
        <p:txBody>
          <a:bodyPr wrap="none">
            <a:spAutoFit/>
          </a:bodyPr>
          <a:lstStyle/>
          <a:p>
            <a:r>
              <a:rPr lang="en-US" sz="1000"/>
              <a:t>#VRML V2.0 utf8</a:t>
            </a:r>
          </a:p>
          <a:p>
            <a:r>
              <a:rPr lang="en-US" sz="1000"/>
              <a:t>PROTO TwoColorTable [ field SFColor legColor  .8 .4 .7</a:t>
            </a:r>
          </a:p>
          <a:p>
            <a:r>
              <a:rPr lang="en-US" sz="1000"/>
              <a:t>                      field SFColor topColor .6 .6 .1 ]</a:t>
            </a:r>
          </a:p>
          <a:p>
            <a:r>
              <a:rPr lang="en-US" sz="1000"/>
              <a:t>{</a:t>
            </a:r>
          </a:p>
          <a:p>
            <a:r>
              <a:rPr lang="en-US" sz="1000"/>
              <a:t>  Transform {</a:t>
            </a:r>
          </a:p>
          <a:p>
            <a:r>
              <a:rPr lang="en-US" sz="1000"/>
              <a:t>    children [</a:t>
            </a:r>
          </a:p>
          <a:p>
            <a:r>
              <a:rPr lang="en-US" sz="1000"/>
              <a:t>      Transform {   # table top</a:t>
            </a:r>
          </a:p>
          <a:p>
            <a:r>
              <a:rPr lang="en-US" sz="1000"/>
              <a:t>       translation 0 0.6 0</a:t>
            </a:r>
          </a:p>
          <a:p>
            <a:r>
              <a:rPr lang="en-US" sz="1000"/>
              <a:t>        children</a:t>
            </a:r>
          </a:p>
          <a:p>
            <a:r>
              <a:rPr lang="en-US" sz="1000"/>
              <a:t>          Shape {</a:t>
            </a:r>
          </a:p>
          <a:p>
            <a:r>
              <a:rPr lang="en-US" sz="1000"/>
              <a:t>            appearance Appearance {</a:t>
            </a:r>
          </a:p>
          <a:p>
            <a:r>
              <a:rPr lang="en-US" sz="1000"/>
              <a:t>              material Material { diffuseColor IS topColor }</a:t>
            </a:r>
          </a:p>
          <a:p>
            <a:r>
              <a:rPr lang="en-US" sz="1000"/>
              <a:t>            }</a:t>
            </a:r>
          </a:p>
          <a:p>
            <a:r>
              <a:rPr lang="en-US" sz="1000"/>
              <a:t>            geometry Box { size 1.2 0.2 1.2 }</a:t>
            </a:r>
          </a:p>
          <a:p>
            <a:r>
              <a:rPr lang="en-US" sz="1000"/>
              <a:t>          }</a:t>
            </a:r>
          </a:p>
          <a:p>
            <a:r>
              <a:rPr lang="en-US" sz="1000"/>
              <a:t>      }</a:t>
            </a:r>
          </a:p>
          <a:p>
            <a:endParaRPr lang="en-US" sz="1000"/>
          </a:p>
          <a:p>
            <a:r>
              <a:rPr lang="en-US" sz="1000"/>
              <a:t>      Transform {   # first table leg</a:t>
            </a:r>
          </a:p>
          <a:p>
            <a:r>
              <a:rPr lang="en-US" sz="1000"/>
              <a:t>       translation -.5 0 -.5</a:t>
            </a:r>
          </a:p>
          <a:p>
            <a:r>
              <a:rPr lang="en-US" sz="1000"/>
              <a:t>        children</a:t>
            </a:r>
          </a:p>
          <a:p>
            <a:r>
              <a:rPr lang="en-US" sz="1000"/>
              <a:t>          DEF Leg Shape {</a:t>
            </a:r>
          </a:p>
          <a:p>
            <a:r>
              <a:rPr lang="en-US" sz="1000"/>
              <a:t>            appearance Appearance {</a:t>
            </a:r>
          </a:p>
          <a:p>
            <a:r>
              <a:rPr lang="en-US" sz="1000"/>
              <a:t>              material Material { diffuseColor IS legColor }</a:t>
            </a:r>
          </a:p>
          <a:p>
            <a:r>
              <a:rPr lang="en-US" sz="1000"/>
              <a:t>            }</a:t>
            </a:r>
          </a:p>
          <a:p>
            <a:r>
              <a:rPr lang="en-US" sz="1000"/>
              <a:t>            geometry Cylinder { height 1 radius .1 }</a:t>
            </a:r>
          </a:p>
          <a:p>
            <a:r>
              <a:rPr lang="en-US" sz="1000"/>
              <a:t>          }</a:t>
            </a:r>
          </a:p>
          <a:p>
            <a:r>
              <a:rPr lang="en-US" sz="1000"/>
              <a:t>      }</a:t>
            </a:r>
          </a:p>
          <a:p>
            <a:r>
              <a:rPr lang="en-US" sz="1000"/>
              <a:t>      Transform {   # another table leg</a:t>
            </a:r>
          </a:p>
          <a:p>
            <a:r>
              <a:rPr lang="en-US" sz="1000"/>
              <a:t>       translation .5 0 -.5</a:t>
            </a:r>
          </a:p>
          <a:p>
            <a:r>
              <a:rPr lang="en-US" sz="1000"/>
              <a:t>        children USE Leg</a:t>
            </a:r>
          </a:p>
          <a:p>
            <a:r>
              <a:rPr lang="en-US" sz="1000"/>
              <a:t>      }</a:t>
            </a:r>
          </a:p>
          <a:p>
            <a:r>
              <a:rPr lang="en-US" sz="1000"/>
              <a:t>      </a:t>
            </a:r>
          </a:p>
        </p:txBody>
      </p:sp>
      <p:sp>
        <p:nvSpPr>
          <p:cNvPr id="60420" name="Rectangle 4"/>
          <p:cNvSpPr>
            <a:spLocks noChangeArrowheads="1"/>
          </p:cNvSpPr>
          <p:nvPr/>
        </p:nvSpPr>
        <p:spPr bwMode="auto">
          <a:xfrm>
            <a:off x="3657600" y="1889125"/>
            <a:ext cx="3656013" cy="3597275"/>
          </a:xfrm>
          <a:prstGeom prst="rect">
            <a:avLst/>
          </a:prstGeom>
          <a:noFill/>
          <a:ln w="9525">
            <a:noFill/>
            <a:miter lim="800000"/>
            <a:headEnd/>
            <a:tailEnd/>
          </a:ln>
        </p:spPr>
        <p:txBody>
          <a:bodyPr wrap="none">
            <a:spAutoFit/>
          </a:bodyPr>
          <a:lstStyle/>
          <a:p>
            <a:r>
              <a:rPr lang="en-US" sz="1000"/>
              <a:t>Transform {   # another table leg</a:t>
            </a:r>
          </a:p>
          <a:p>
            <a:r>
              <a:rPr lang="en-US" sz="1000"/>
              <a:t>       translation -.5 0 .5</a:t>
            </a:r>
          </a:p>
          <a:p>
            <a:r>
              <a:rPr lang="en-US" sz="1000"/>
              <a:t>        children USE Leg</a:t>
            </a:r>
          </a:p>
          <a:p>
            <a:r>
              <a:rPr lang="en-US" sz="1000"/>
              <a:t>      }</a:t>
            </a:r>
          </a:p>
          <a:p>
            <a:r>
              <a:rPr lang="en-US" sz="1000"/>
              <a:t>      Transform {   # another table leg</a:t>
            </a:r>
          </a:p>
          <a:p>
            <a:r>
              <a:rPr lang="en-US" sz="1000"/>
              <a:t>       translation .5 0 .5</a:t>
            </a:r>
          </a:p>
          <a:p>
            <a:r>
              <a:rPr lang="en-US" sz="1000"/>
              <a:t>        children USE Leg</a:t>
            </a:r>
          </a:p>
          <a:p>
            <a:r>
              <a:rPr lang="en-US" sz="1000"/>
              <a:t>      }</a:t>
            </a:r>
          </a:p>
          <a:p>
            <a:r>
              <a:rPr lang="en-US" sz="1000"/>
              <a:t>    ] # End of root Transform's children</a:t>
            </a:r>
          </a:p>
          <a:p>
            <a:r>
              <a:rPr lang="en-US" sz="1000"/>
              <a:t>  } # End of root Transform</a:t>
            </a:r>
          </a:p>
          <a:p>
            <a:r>
              <a:rPr lang="en-US" sz="1000"/>
              <a:t>} # End of prototype</a:t>
            </a:r>
          </a:p>
          <a:p>
            <a:endParaRPr lang="en-US" sz="1000"/>
          </a:p>
          <a:p>
            <a:r>
              <a:rPr lang="en-US" sz="1000"/>
              <a:t># The prototype is now defined. Although it contains a </a:t>
            </a:r>
          </a:p>
          <a:p>
            <a:r>
              <a:rPr lang="en-US" sz="1000"/>
              <a:t># number of nodes, only the legColor and topColor fields </a:t>
            </a:r>
          </a:p>
          <a:p>
            <a:r>
              <a:rPr lang="en-US" sz="1000"/>
              <a:t># are public. Instead of using the default legColor and </a:t>
            </a:r>
          </a:p>
          <a:p>
            <a:r>
              <a:rPr lang="en-US" sz="1000"/>
              <a:t># topColor, this instance of the table has red legs and </a:t>
            </a:r>
          </a:p>
          <a:p>
            <a:r>
              <a:rPr lang="en-US" sz="1000"/>
              <a:t># a green top:</a:t>
            </a:r>
          </a:p>
          <a:p>
            <a:endParaRPr lang="en-US" sz="1000"/>
          </a:p>
          <a:p>
            <a:endParaRPr lang="en-US" sz="1000"/>
          </a:p>
          <a:p>
            <a:r>
              <a:rPr lang="en-US" sz="1000"/>
              <a:t>TwoColorTable {</a:t>
            </a:r>
          </a:p>
          <a:p>
            <a:r>
              <a:rPr lang="en-US" sz="1000"/>
              <a:t>  legColor 1 0 0 topColor 0 1 0</a:t>
            </a:r>
          </a:p>
          <a:p>
            <a:r>
              <a:rPr lang="en-US" sz="1000"/>
              <a:t>}</a:t>
            </a:r>
          </a:p>
          <a:p>
            <a:r>
              <a:rPr lang="en-US" sz="1000"/>
              <a:t>NavigationInfo { type "EXAMINE" }      # Use the Examine viewer</a:t>
            </a:r>
          </a:p>
        </p:txBody>
      </p:sp>
      <p:pic>
        <p:nvPicPr>
          <p:cNvPr id="60421" name="Picture 5" descr="C:\WINDOWS\DESKTOP\vrml examples\proto.jpg">
            <a:hlinkClick r:id="rId2" action="ppaction://hlinkfile"/>
          </p:cNvPr>
          <p:cNvPicPr>
            <a:picLocks noChangeAspect="1" noChangeArrowheads="1"/>
          </p:cNvPicPr>
          <p:nvPr/>
        </p:nvPicPr>
        <p:blipFill>
          <a:blip r:embed="rId3" cstate="print"/>
          <a:srcRect/>
          <a:stretch>
            <a:fillRect/>
          </a:stretch>
        </p:blipFill>
        <p:spPr bwMode="auto">
          <a:xfrm>
            <a:off x="6705600" y="1981200"/>
            <a:ext cx="2057400" cy="1793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Additional Examples</a:t>
            </a:r>
          </a:p>
        </p:txBody>
      </p:sp>
      <p:sp>
        <p:nvSpPr>
          <p:cNvPr id="61443" name="Rectangle 3"/>
          <p:cNvSpPr>
            <a:spLocks noGrp="1" noChangeArrowheads="1"/>
          </p:cNvSpPr>
          <p:nvPr>
            <p:ph idx="1"/>
          </p:nvPr>
        </p:nvSpPr>
        <p:spPr/>
        <p:txBody>
          <a:bodyPr/>
          <a:lstStyle/>
          <a:p>
            <a:pPr eaLnBrk="1" hangingPunct="1"/>
            <a:r>
              <a:rPr lang="en-US" sz="2400" dirty="0" smtClean="0">
                <a:hlinkClick r:id="rId2" action="ppaction://hlinkfile"/>
              </a:rPr>
              <a:t>Interpolation</a:t>
            </a:r>
            <a:endParaRPr lang="en-US" sz="2400" dirty="0" smtClean="0"/>
          </a:p>
          <a:p>
            <a:pPr eaLnBrk="1" hangingPunct="1"/>
            <a:r>
              <a:rPr lang="en-US" sz="2400" dirty="0" smtClean="0">
                <a:hlinkClick r:id="rId3" action="ppaction://hlinkfile"/>
              </a:rPr>
              <a:t>Interaction</a:t>
            </a:r>
            <a:endParaRPr lang="en-US" sz="2400" dirty="0" smtClean="0"/>
          </a:p>
          <a:p>
            <a:pPr eaLnBrk="1" hangingPunct="1"/>
            <a:r>
              <a:rPr lang="en-US" sz="2400" dirty="0" smtClean="0">
                <a:hlinkClick r:id="rId4" action="ppaction://hlinkfile"/>
              </a:rPr>
              <a:t>Tour</a:t>
            </a:r>
          </a:p>
          <a:p>
            <a:pPr eaLnBrk="1" hangingPunct="1"/>
            <a:r>
              <a:rPr lang="en-US" sz="2400" dirty="0" smtClean="0">
                <a:hlinkClick r:id="rId5" action="ppaction://hlinkfile"/>
              </a:rPr>
              <a:t>Distance Sensor</a:t>
            </a:r>
          </a:p>
          <a:p>
            <a:pPr eaLnBrk="1" hangingPunct="1"/>
            <a:r>
              <a:rPr lang="en-US" sz="2400" dirty="0" smtClean="0">
                <a:hlinkClick r:id="rId6" action="ppaction://hlinkfile"/>
              </a:rPr>
              <a:t>Graphics</a:t>
            </a:r>
            <a:r>
              <a:rPr lang="en-US" sz="2400" dirty="0" smtClean="0">
                <a:hlinkClick r:id="rId7" action="ppaction://hlinkfile"/>
              </a:rPr>
              <a:t> (1)</a:t>
            </a:r>
          </a:p>
          <a:p>
            <a:pPr eaLnBrk="1" hangingPunct="1"/>
            <a:r>
              <a:rPr lang="en-US" sz="2400" dirty="0" smtClean="0">
                <a:hlinkClick r:id="rId8" action="ppaction://hlinkfile"/>
              </a:rPr>
              <a:t>Graphics (2)</a:t>
            </a:r>
          </a:p>
          <a:p>
            <a:pPr eaLnBrk="1" hangingPunct="1"/>
            <a:r>
              <a:rPr lang="en-US" sz="2400" dirty="0" smtClean="0">
                <a:hlinkClick r:id="rId9" action="ppaction://hlinkfile"/>
              </a:rPr>
              <a:t>Graphics</a:t>
            </a:r>
            <a:r>
              <a:rPr lang="en-US" sz="2400" dirty="0" smtClean="0"/>
              <a:t> (3</a:t>
            </a:r>
            <a:r>
              <a:rPr lang="en-US" sz="2400" dirty="0" smtClean="0"/>
              <a:t>)</a:t>
            </a:r>
          </a:p>
          <a:p>
            <a:pPr eaLnBrk="1" hangingPunct="1">
              <a:buNone/>
            </a:pPr>
            <a:r>
              <a:rPr lang="en-US" sz="2400" dirty="0" smtClean="0"/>
              <a:t>https://cs.lmu.edu/~ray/notes/vrmlexamples/</a:t>
            </a:r>
            <a:endParaRPr lang="en-US" sz="24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Non-immersive </a:t>
            </a:r>
            <a:r>
              <a:rPr lang="en-US" b="1" dirty="0" smtClean="0"/>
              <a:t>Virtual Reality</a:t>
            </a:r>
            <a:br>
              <a:rPr lang="en-US" b="1" dirty="0" smtClean="0"/>
            </a:br>
            <a:endParaRPr lang="en-US" dirty="0"/>
          </a:p>
        </p:txBody>
      </p:sp>
      <p:sp>
        <p:nvSpPr>
          <p:cNvPr id="3" name="Content Placeholder 2"/>
          <p:cNvSpPr>
            <a:spLocks noGrp="1"/>
          </p:cNvSpPr>
          <p:nvPr>
            <p:ph idx="1"/>
          </p:nvPr>
        </p:nvSpPr>
        <p:spPr/>
        <p:txBody>
          <a:bodyPr/>
          <a:lstStyle/>
          <a:p>
            <a:pPr algn="just"/>
            <a:r>
              <a:rPr lang="en-US" sz="2400" dirty="0" smtClean="0"/>
              <a:t>Non-immersive virtual reality is a type of virtual reality in which you interact with a virtual environment usually through a computer where you can control some characters or activities within the experience, but the virtual environment is not directly interacting with you.</a:t>
            </a:r>
          </a:p>
          <a:p>
            <a:pPr algn="just"/>
            <a:r>
              <a:rPr lang="en-US" sz="2400" dirty="0" smtClean="0"/>
              <a:t>A </a:t>
            </a:r>
            <a:r>
              <a:rPr lang="en-US" sz="2400" dirty="0" smtClean="0"/>
              <a:t>good example of non-immersive virtual reality would be a computer game like </a:t>
            </a:r>
            <a:r>
              <a:rPr lang="en-US" sz="2400" dirty="0" err="1" smtClean="0"/>
              <a:t>Dota</a:t>
            </a:r>
            <a:r>
              <a:rPr lang="en-US" sz="2400" dirty="0" smtClean="0"/>
              <a:t> 2. You can control aspects of your character and they will have an effect on the virtual environment of the game. Technically you are interacting with a virtual environment but not directly. Your character in the game does that.</a:t>
            </a:r>
          </a:p>
          <a:p>
            <a:pPr algn="just"/>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Fully Immersive Virtual Reality</a:t>
            </a:r>
            <a:br>
              <a:rPr lang="en-US" b="1" dirty="0" smtClean="0"/>
            </a:br>
            <a:endParaRPr lang="en-US" dirty="0"/>
          </a:p>
        </p:txBody>
      </p:sp>
      <p:sp>
        <p:nvSpPr>
          <p:cNvPr id="3" name="Content Placeholder 2"/>
          <p:cNvSpPr>
            <a:spLocks noGrp="1"/>
          </p:cNvSpPr>
          <p:nvPr>
            <p:ph idx="1"/>
          </p:nvPr>
        </p:nvSpPr>
        <p:spPr>
          <a:xfrm>
            <a:off x="457200" y="1371600"/>
            <a:ext cx="8534400" cy="4525963"/>
          </a:xfrm>
        </p:spPr>
        <p:txBody>
          <a:bodyPr/>
          <a:lstStyle/>
          <a:p>
            <a:pPr algn="just"/>
            <a:r>
              <a:rPr lang="en-US" sz="2400" dirty="0" smtClean="0"/>
              <a:t>Fully immersive virtual reality is the opposite of </a:t>
            </a:r>
            <a:r>
              <a:rPr lang="en-US" sz="2400" dirty="0" smtClean="0"/>
              <a:t>non-immersive </a:t>
            </a:r>
            <a:r>
              <a:rPr lang="en-US" sz="2400" dirty="0" smtClean="0"/>
              <a:t>virtual reality. It ensures a realistic virtual experience. It would feel as if you are physically present in the virtual world and the events occurring there are happening to you.</a:t>
            </a:r>
          </a:p>
          <a:p>
            <a:pPr algn="just"/>
            <a:r>
              <a:rPr lang="en-US" sz="2400" dirty="0" smtClean="0"/>
              <a:t>Special </a:t>
            </a:r>
            <a:r>
              <a:rPr lang="en-US" sz="2400" dirty="0" smtClean="0"/>
              <a:t>equipment like VR glasses, gloves, body detectors equipped with sense detectors is required to provide a realistic virtual experience. The data from these sensors is used by the computer and the virtual world responds to that in real-time to provide users with a realistic virtual experience</a:t>
            </a:r>
            <a:r>
              <a:rPr lang="en-US" sz="2400" dirty="0" smtClean="0"/>
              <a:t>.</a:t>
            </a:r>
          </a:p>
          <a:p>
            <a:pPr algn="just"/>
            <a:r>
              <a:rPr lang="en-US" sz="2400" dirty="0" smtClean="0"/>
              <a:t>An example of this would be a Virtual Gaming Zone, where using special gear you and other players can interact with the virtual environment, all at the same time, and play with or against each other.</a:t>
            </a:r>
          </a:p>
          <a:p>
            <a:pPr algn="just"/>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2236</TotalTime>
  <Words>3228</Words>
  <Application>Microsoft Office PowerPoint</Application>
  <PresentationFormat>On-screen Show (4:3)</PresentationFormat>
  <Paragraphs>559</Paragraphs>
  <Slides>74</Slides>
  <Notes>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74</vt:i4>
      </vt:variant>
    </vt:vector>
  </HeadingPairs>
  <TitlesOfParts>
    <vt:vector size="90" baseType="lpstr">
      <vt:lpstr>Times New Roman</vt:lpstr>
      <vt:lpstr>Arial</vt:lpstr>
      <vt:lpstr>Calibri</vt:lpstr>
      <vt:lpstr>Times</vt:lpstr>
      <vt:lpstr>Monotype Sorts</vt:lpstr>
      <vt:lpstr>Angsana New</vt:lpstr>
      <vt:lpstr>Symbol</vt:lpstr>
      <vt:lpstr>Cordia New</vt:lpstr>
      <vt:lpstr>Tahoma</vt:lpstr>
      <vt:lpstr>Geneva</vt:lpstr>
      <vt:lpstr>Wingdings</vt:lpstr>
      <vt:lpstr>Tms Rmn</vt:lpstr>
      <vt:lpstr>New York</vt:lpstr>
      <vt:lpstr>Office Theme</vt:lpstr>
      <vt:lpstr>Equation</vt:lpstr>
      <vt:lpstr>CorelDRAW! 4.0 Graphic</vt:lpstr>
      <vt:lpstr>Introduction to Virtual Reality</vt:lpstr>
      <vt:lpstr>Introduction</vt:lpstr>
      <vt:lpstr>Timeline of VR</vt:lpstr>
      <vt:lpstr>Key Elements of VR</vt:lpstr>
      <vt:lpstr>Key Elements of VR</vt:lpstr>
      <vt:lpstr>Key Elements of VR</vt:lpstr>
      <vt:lpstr>Types of VR</vt:lpstr>
      <vt:lpstr>Non-immersive Virtual Reality </vt:lpstr>
      <vt:lpstr>Fully Immersive Virtual Reality </vt:lpstr>
      <vt:lpstr>Semi-Immersive Virtual Reality </vt:lpstr>
      <vt:lpstr>Augmented Reality</vt:lpstr>
      <vt:lpstr>Collaborative VR</vt:lpstr>
      <vt:lpstr>Applications of VR</vt:lpstr>
      <vt:lpstr>Applications of VR</vt:lpstr>
      <vt:lpstr>Process flow of VR Development</vt:lpstr>
      <vt:lpstr>What is VRML?</vt:lpstr>
      <vt:lpstr>The ‘World’ representation</vt:lpstr>
      <vt:lpstr>VRML 1.0</vt:lpstr>
      <vt:lpstr>VRML 2.0</vt:lpstr>
      <vt:lpstr>VRML97</vt:lpstr>
      <vt:lpstr>Features in VRML97</vt:lpstr>
      <vt:lpstr>Features in VRML97</vt:lpstr>
      <vt:lpstr>Features in VRML97</vt:lpstr>
      <vt:lpstr>Writing VRML descriptions</vt:lpstr>
      <vt:lpstr>Example</vt:lpstr>
      <vt:lpstr>Transformations and Matrices</vt:lpstr>
      <vt:lpstr>Transformations (1/3)</vt:lpstr>
      <vt:lpstr>Transformation (2/3)</vt:lpstr>
      <vt:lpstr>Transformation (3/3)</vt:lpstr>
      <vt:lpstr>What is  a 2D Linear Transform?</vt:lpstr>
      <vt:lpstr>Example</vt:lpstr>
      <vt:lpstr>Transformations: Translation (1/2)</vt:lpstr>
      <vt:lpstr>Transformations: Translation(2/2)</vt:lpstr>
      <vt:lpstr>Transformations: Rotation (1/4)</vt:lpstr>
      <vt:lpstr>Transformations: Rotation (2/4)</vt:lpstr>
      <vt:lpstr>Transformations: Rotation (3/4)</vt:lpstr>
      <vt:lpstr>Transformations: Rotation (4/4)</vt:lpstr>
      <vt:lpstr>Transformations: Scaling (1/5)</vt:lpstr>
      <vt:lpstr>Transformations: Scaling (2/5)</vt:lpstr>
      <vt:lpstr>Transformations: Scaling (3/5)</vt:lpstr>
      <vt:lpstr>Transformations: Scaling (4/5)</vt:lpstr>
      <vt:lpstr>Transformations: Scaling (5/5)</vt:lpstr>
      <vt:lpstr>Transformation as Matrices</vt:lpstr>
      <vt:lpstr>Transformations: Shear (1/2)</vt:lpstr>
      <vt:lpstr>Transformations: Shear (2/2)</vt:lpstr>
      <vt:lpstr>Shear in x then in y</vt:lpstr>
      <vt:lpstr>Shear in y then in x</vt:lpstr>
      <vt:lpstr>Homogeneous coordinate</vt:lpstr>
      <vt:lpstr>Matrix representation </vt:lpstr>
      <vt:lpstr>Basic Transformation (1/3)</vt:lpstr>
      <vt:lpstr>Basic Transformation (2/3)</vt:lpstr>
      <vt:lpstr>Basic Transformation (3/3)</vt:lpstr>
      <vt:lpstr>Composite Transformation</vt:lpstr>
      <vt:lpstr>Example of Composite Transformation(1/3)</vt:lpstr>
      <vt:lpstr>Example of Composite Transformation(2/3)</vt:lpstr>
      <vt:lpstr>Example of Composite Transformation(3/3)</vt:lpstr>
      <vt:lpstr>3D Transformation</vt:lpstr>
      <vt:lpstr>Basic 3D Transformations</vt:lpstr>
      <vt:lpstr>3D Translation and Scaling</vt:lpstr>
      <vt:lpstr>3D Rotation (1/4)</vt:lpstr>
      <vt:lpstr>3D Rotation (2/4)</vt:lpstr>
      <vt:lpstr>3D Rotation (3/4)</vt:lpstr>
      <vt:lpstr>3D Rotation (4/4)</vt:lpstr>
      <vt:lpstr>3D Shear</vt:lpstr>
      <vt:lpstr>Rotation About An Arbitary Axis (1/3)</vt:lpstr>
      <vt:lpstr>Rotation About An Arbitary Axis (2/3)</vt:lpstr>
      <vt:lpstr>Rotation About An Arbitary Axis (3/3)</vt:lpstr>
      <vt:lpstr>Shapes</vt:lpstr>
      <vt:lpstr>Materials</vt:lpstr>
      <vt:lpstr>Transformations</vt:lpstr>
      <vt:lpstr>Example 1</vt:lpstr>
      <vt:lpstr>Example 2</vt:lpstr>
      <vt:lpstr>Example 3</vt:lpstr>
      <vt:lpstr>Additional Examples</vt:lpstr>
    </vt:vector>
  </TitlesOfParts>
  <Company>Carnegie Mellon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VRML</dc:title>
  <dc:creator>Cluster User</dc:creator>
  <cp:lastModifiedBy>Admin</cp:lastModifiedBy>
  <cp:revision>45</cp:revision>
  <dcterms:created xsi:type="dcterms:W3CDTF">1999-04-17T19:32:50Z</dcterms:created>
  <dcterms:modified xsi:type="dcterms:W3CDTF">2022-06-11T08:41:46Z</dcterms:modified>
</cp:coreProperties>
</file>